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1" r:id="rId27"/>
    <p:sldId id="280"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页">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png"/><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16.jpeg"/><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23.png"/><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21920" y="121919"/>
          <a:ext cx="9763760" cy="5496560"/>
        </p:xfrm>
        <a:graphic>
          <a:graphicData uri="http://schemas.openxmlformats.org/drawingml/2006/table">
            <a:tbl>
              <a:tblPr/>
              <a:tblGrid>
                <a:gridCol w="2009140"/>
                <a:gridCol w="7087869"/>
                <a:gridCol w="666750"/>
              </a:tblGrid>
              <a:tr h="700405">
                <a:tc gridSpan="2">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a:noFill/>
                    </a:lnR>
                    <a:lnT w="9525" cap="flat" cmpd="sng" algn="ctr">
                      <a:solidFill>
                        <a:srgbClr val="CCCCCC"/>
                      </a:solidFill>
                      <a:prstDash val="solid"/>
                      <a:round/>
                      <a:headEnd type="none" w="med" len="med"/>
                      <a:tailEnd type="none" w="med" len="med"/>
                    </a:lnT>
                    <a:lnB>
                      <a:noFill/>
                    </a:lnB>
                  </a:tcPr>
                </a:tc>
                <a:tc hMerge="1">
                  <a:tcPr marL="0" marR="0" marT="0" marB="0" vert="horz">
                    <a:lnL w="9525" cap="flat" cmpd="sng" algn="ctr">
                      <a:solidFill>
                        <a:srgbClr val="CCCCCC"/>
                      </a:solidFill>
                      <a:prstDash val="solid"/>
                      <a:round/>
                      <a:headEnd type="none" w="med" len="med"/>
                      <a:tailEnd type="none" w="med" len="med"/>
                    </a:lnL>
                    <a:lnR>
                      <a:noFill/>
                    </a:lnR>
                    <a:lnT w="9525" cap="flat" cmpd="sng" algn="ctr">
                      <a:solidFill>
                        <a:srgbClr val="CCCCCC"/>
                      </a:solidFill>
                      <a:prstDash val="solid"/>
                      <a:round/>
                      <a:headEnd type="none" w="med" len="med"/>
                      <a:tailEnd type="none" w="med" len="med"/>
                    </a:lnT>
                    <a:lnB>
                      <a:noFill/>
                    </a:lnB>
                  </a:tcPr>
                </a:tc>
                <a:tc>
                  <a:txBody>
                    <a:bodyPr/>
                    <a:lstStyle/>
                    <a:p>
                      <a:pPr algn="l" rtl="0" eaLnBrk="0">
                        <a:lnSpc>
                          <a:spcPct val="154000"/>
                        </a:lnSpc>
                      </a:pPr>
                      <a:endParaRPr sz="1000" dirty="0">
                        <a:latin typeface="Noto Sans CJK JP" panose="020B0500000000000000" charset="-122"/>
                        <a:ea typeface="Noto Sans CJK JP" panose="020B0500000000000000" charset="-122"/>
                        <a:cs typeface="Noto Sans CJK JP" panose="020B0500000000000000" charset="-122"/>
                      </a:endParaRPr>
                    </a:p>
                    <a:p>
                      <a:pPr marL="8255" algn="l" rtl="0" eaLnBrk="0">
                        <a:lnSpc>
                          <a:spcPts val="2030"/>
                        </a:lnSpc>
                        <a:spcBef>
                          <a:spcPts val="0"/>
                        </a:spcBef>
                      </a:pPr>
                      <a:r>
                        <a:rPr sz="1600" kern="0" spc="10" dirty="0">
                          <a:solidFill>
                            <a:srgbClr val="0000C9">
                              <a:alpha val="100000"/>
                            </a:srgbClr>
                          </a:solidFill>
                          <a:latin typeface="Noto Sans CJK JP" panose="020B0500000000000000" charset="-122"/>
                          <a:ea typeface="Noto Sans CJK JP" panose="020B0500000000000000" charset="-122"/>
                          <a:cs typeface="Noto Sans CJK JP" panose="020B0500000000000000" charset="-122"/>
                        </a:rPr>
                        <a:t>pfzer</a:t>
                      </a:r>
                      <a:endParaRPr sz="16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a:noFill/>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a:noFill/>
                    </a:lnB>
                  </a:tcPr>
                </a:tc>
              </a:tr>
              <a:tr h="3397884">
                <a:tc gridSpan="3">
                  <a:txBody>
                    <a:bodyPr/>
                    <a:lstStyle/>
                    <a:p>
                      <a:pPr algn="l" rtl="0" eaLnBrk="0">
                        <a:lnSpc>
                          <a:spcPct val="135000"/>
                        </a:lnSpc>
                      </a:pPr>
                      <a:endParaRPr sz="1000" dirty="0">
                        <a:latin typeface="Noto Sans CJK JP" panose="020B0500000000000000" charset="-122"/>
                        <a:ea typeface="Noto Sans CJK JP" panose="020B0500000000000000" charset="-122"/>
                        <a:cs typeface="Noto Sans CJK JP" panose="020B0500000000000000" charset="-122"/>
                      </a:endParaRPr>
                    </a:p>
                    <a:p>
                      <a:pPr marL="741045" indent="-175260" algn="l" rtl="0" eaLnBrk="0">
                        <a:lnSpc>
                          <a:spcPct val="114000"/>
                        </a:lnSpc>
                        <a:spcBef>
                          <a:spcPts val="5"/>
                        </a:spcBef>
                      </a:pPr>
                      <a:r>
                        <a:rPr sz="1400" b="1" kern="0" spc="20" dirty="0">
                          <a:solidFill>
                            <a:srgbClr val="000000">
                              <a:alpha val="100000"/>
                            </a:srgbClr>
                          </a:solidFill>
                          <a:latin typeface="DejaVu Sans" panose="020B0603030804020204"/>
                          <a:ea typeface="DejaVu Sans" panose="020B0603030804020204"/>
                          <a:cs typeface="DejaVu Sans" panose="020B0603030804020204"/>
                        </a:rPr>
                        <a:t>•</a:t>
                      </a:r>
                      <a:r>
                        <a:rPr sz="1400" b="1" kern="0" spc="500" dirty="0">
                          <a:solidFill>
                            <a:srgbClr val="000000">
                              <a:alpha val="100000"/>
                            </a:srgbClr>
                          </a:solidFill>
                          <a:latin typeface="DejaVu Sans" panose="020B0603030804020204"/>
                          <a:ea typeface="DejaVu Sans" panose="020B0603030804020204"/>
                          <a:cs typeface="DejaVu Sans" panose="020B0603030804020204"/>
                        </a:rPr>
                        <a:t> </a:t>
                      </a:r>
                      <a:r>
                        <a:rPr sz="14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免责声明：</a:t>
                      </a:r>
                      <a:r>
                        <a:rPr sz="1400" kern="0" spc="10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 </a:t>
                      </a:r>
                      <a:r>
                        <a:rPr sz="14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辉瑞公司对资料内容已经进行审查确保符合辉瑞内部相关政策的标准及要求，但并不负责确认参考资</a:t>
                      </a:r>
                      <a:r>
                        <a:rPr sz="1400" kern="0" spc="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  </a:t>
                      </a:r>
                      <a:r>
                        <a:rPr sz="14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料是否正确引用。</a:t>
                      </a:r>
                      <a:endParaRPr sz="1400" dirty="0">
                        <a:latin typeface="Noto Sans CJK JP" panose="020B0500000000000000" charset="-122"/>
                        <a:ea typeface="Noto Sans CJK JP" panose="020B0500000000000000" charset="-122"/>
                        <a:cs typeface="Noto Sans CJK JP" panose="020B0500000000000000" charset="-122"/>
                      </a:endParaRPr>
                    </a:p>
                    <a:p>
                      <a:pPr algn="l" rtl="0" eaLnBrk="0">
                        <a:lnSpc>
                          <a:spcPct val="122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22000"/>
                        </a:lnSpc>
                      </a:pPr>
                      <a:endParaRPr sz="1000" dirty="0">
                        <a:latin typeface="Noto Sans CJK JP" panose="020B0500000000000000" charset="-122"/>
                        <a:ea typeface="Noto Sans CJK JP" panose="020B0500000000000000" charset="-122"/>
                        <a:cs typeface="Noto Sans CJK JP" panose="020B0500000000000000" charset="-122"/>
                      </a:endParaRPr>
                    </a:p>
                    <a:p>
                      <a:pPr marL="766445" indent="-200660" algn="l" rtl="0" eaLnBrk="0">
                        <a:lnSpc>
                          <a:spcPct val="110000"/>
                        </a:lnSpc>
                        <a:spcBef>
                          <a:spcPts val="425"/>
                        </a:spcBef>
                      </a:pPr>
                      <a:r>
                        <a:rPr sz="1400" b="1" kern="0" spc="30" dirty="0">
                          <a:solidFill>
                            <a:srgbClr val="000000">
                              <a:alpha val="100000"/>
                            </a:srgbClr>
                          </a:solidFill>
                          <a:latin typeface="DejaVu Sans" panose="020B0603030804020204"/>
                          <a:ea typeface="DejaVu Sans" panose="020B0603030804020204"/>
                          <a:cs typeface="DejaVu Sans" panose="020B0603030804020204"/>
                        </a:rPr>
                        <a:t>•</a:t>
                      </a:r>
                      <a:r>
                        <a:rPr sz="1400" b="1" kern="0" spc="480" dirty="0">
                          <a:solidFill>
                            <a:srgbClr val="000000">
                              <a:alpha val="100000"/>
                            </a:srgbClr>
                          </a:solidFill>
                          <a:latin typeface="DejaVu Sans" panose="020B0603030804020204"/>
                          <a:ea typeface="DejaVu Sans" panose="020B0603030804020204"/>
                          <a:cs typeface="DejaVu Sans" panose="020B0603030804020204"/>
                        </a:rPr>
                        <a:t> </a:t>
                      </a:r>
                      <a:r>
                        <a:rPr sz="14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声明：</a:t>
                      </a:r>
                      <a:r>
                        <a:rPr sz="1400" kern="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sym typeface="+mn-ea"/>
                        </a:rPr>
                        <a:t>材料中涉及的病例分享和讨论仅为教</a:t>
                      </a:r>
                      <a:r>
                        <a:rPr sz="14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sym typeface="+mn-ea"/>
                        </a:rPr>
                        <a:t>育和</a:t>
                      </a:r>
                      <a:r>
                        <a:rPr sz="1400" kern="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sym typeface="+mn-ea"/>
                        </a:rPr>
                        <a:t>交流用途，不涉及会诊和干预诊疗。相关诊疗决</a:t>
                      </a:r>
                      <a:r>
                        <a:rPr sz="14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sym typeface="+mn-ea"/>
                        </a:rPr>
                        <a:t>定由</a:t>
                      </a:r>
                      <a:r>
                        <a:rPr sz="1400" kern="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sym typeface="+mn-ea"/>
                        </a:rPr>
                        <a:t> </a:t>
                      </a:r>
                      <a:r>
                        <a:rPr sz="14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sym typeface="+mn-ea"/>
                        </a:rPr>
                        <a:t>医生根据患者情况独立作出</a:t>
                      </a:r>
                      <a:r>
                        <a:rPr sz="14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sym typeface="+mn-ea"/>
                        </a:rPr>
                        <a:t>。</a:t>
                      </a:r>
                      <a:endParaRPr sz="1400" dirty="0">
                        <a:latin typeface="Noto Sans CJK JP" panose="020B0500000000000000" charset="-122"/>
                        <a:ea typeface="Noto Sans CJK JP" panose="020B0500000000000000" charset="-122"/>
                        <a:cs typeface="Noto Sans CJK JP" panose="020B0500000000000000" charset="-122"/>
                      </a:endParaRPr>
                    </a:p>
                    <a:p>
                      <a:pPr marL="766445" indent="-200660" algn="l" rtl="0" eaLnBrk="0">
                        <a:lnSpc>
                          <a:spcPct val="110000"/>
                        </a:lnSpc>
                        <a:spcBef>
                          <a:spcPts val="425"/>
                        </a:spcBef>
                      </a:pPr>
                      <a:endParaRPr sz="1000" dirty="0">
                        <a:latin typeface="Noto Sans CJK JP" panose="020B0500000000000000" charset="-122"/>
                        <a:ea typeface="Noto Sans CJK JP" panose="020B0500000000000000" charset="-122"/>
                        <a:cs typeface="Noto Sans CJK JP" panose="020B0500000000000000" charset="-122"/>
                      </a:endParaRPr>
                    </a:p>
                    <a:p>
                      <a:pPr marL="565785" algn="l" rtl="0" eaLnBrk="0">
                        <a:lnSpc>
                          <a:spcPts val="1755"/>
                        </a:lnSpc>
                        <a:spcBef>
                          <a:spcPts val="430"/>
                        </a:spcBef>
                      </a:pPr>
                      <a:r>
                        <a:rPr sz="1400" b="1" kern="0" spc="-70" dirty="0">
                          <a:solidFill>
                            <a:srgbClr val="000000">
                              <a:alpha val="100000"/>
                            </a:srgbClr>
                          </a:solidFill>
                          <a:latin typeface="DejaVu Sans" panose="020B0603030804020204"/>
                          <a:ea typeface="DejaVu Sans" panose="020B0603030804020204"/>
                          <a:cs typeface="DejaVu Sans" panose="020B0603030804020204"/>
                        </a:rPr>
                        <a:t>•  </a:t>
                      </a:r>
                      <a:r>
                        <a:rPr sz="1400" kern="0" spc="-7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我确认</a:t>
                      </a:r>
                      <a:endParaRPr sz="1400" dirty="0">
                        <a:latin typeface="Noto Sans CJK JP" panose="020B0500000000000000" charset="-122"/>
                        <a:ea typeface="Noto Sans CJK JP" panose="020B0500000000000000" charset="-122"/>
                        <a:cs typeface="Noto Sans CJK JP" panose="020B0500000000000000" charset="-122"/>
                      </a:endParaRPr>
                    </a:p>
                    <a:p>
                      <a:pPr marL="565785" algn="l" rtl="0" eaLnBrk="0">
                        <a:lnSpc>
                          <a:spcPct val="96000"/>
                        </a:lnSpc>
                        <a:spcBef>
                          <a:spcPts val="810"/>
                        </a:spcBef>
                      </a:pPr>
                      <a:r>
                        <a:rPr sz="1400" b="1" kern="0" spc="-30" dirty="0">
                          <a:solidFill>
                            <a:srgbClr val="000000">
                              <a:alpha val="100000"/>
                            </a:srgbClr>
                          </a:solidFill>
                          <a:latin typeface="DejaVu Sans" panose="020B0603030804020204"/>
                          <a:ea typeface="DejaVu Sans" panose="020B0603030804020204"/>
                          <a:cs typeface="DejaVu Sans" panose="020B0603030804020204"/>
                        </a:rPr>
                        <a:t>•</a:t>
                      </a:r>
                      <a:r>
                        <a:rPr sz="1400" b="1" kern="0" spc="490" dirty="0">
                          <a:solidFill>
                            <a:srgbClr val="000000">
                              <a:alpha val="100000"/>
                            </a:srgbClr>
                          </a:solidFill>
                          <a:latin typeface="DejaVu Sans" panose="020B0603030804020204"/>
                          <a:ea typeface="DejaVu Sans" panose="020B0603030804020204"/>
                          <a:cs typeface="DejaVu Sans" panose="020B0603030804020204"/>
                        </a:rPr>
                        <a:t> </a:t>
                      </a:r>
                      <a:r>
                        <a:rPr sz="14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（1）该等信息/数据/图片真实、准确；</a:t>
                      </a:r>
                      <a:endParaRPr sz="1400" dirty="0">
                        <a:latin typeface="Noto Sans CJK JP" panose="020B0500000000000000" charset="-122"/>
                        <a:ea typeface="Noto Sans CJK JP" panose="020B0500000000000000" charset="-122"/>
                        <a:cs typeface="Noto Sans CJK JP" panose="020B0500000000000000" charset="-122"/>
                      </a:endParaRPr>
                    </a:p>
                    <a:p>
                      <a:pPr marL="565785" algn="l" rtl="0" eaLnBrk="0">
                        <a:lnSpc>
                          <a:spcPct val="96000"/>
                        </a:lnSpc>
                        <a:spcBef>
                          <a:spcPts val="940"/>
                        </a:spcBef>
                      </a:pPr>
                      <a:r>
                        <a:rPr sz="1400" b="1" kern="0" spc="0" dirty="0">
                          <a:solidFill>
                            <a:srgbClr val="000000">
                              <a:alpha val="100000"/>
                            </a:srgbClr>
                          </a:solidFill>
                          <a:latin typeface="DejaVu Sans" panose="020B0603030804020204"/>
                          <a:ea typeface="DejaVu Sans" panose="020B0603030804020204"/>
                          <a:cs typeface="DejaVu Sans" panose="020B0603030804020204"/>
                        </a:rPr>
                        <a:t>•</a:t>
                      </a:r>
                      <a:r>
                        <a:rPr sz="1400" b="1" kern="0" spc="410" dirty="0">
                          <a:solidFill>
                            <a:srgbClr val="000000">
                              <a:alpha val="100000"/>
                            </a:srgbClr>
                          </a:solidFill>
                          <a:latin typeface="DejaVu Sans" panose="020B0603030804020204"/>
                          <a:ea typeface="DejaVu Sans" panose="020B0603030804020204"/>
                          <a:cs typeface="DejaVu Sans" panose="020B0603030804020204"/>
                        </a:rPr>
                        <a:t> </a:t>
                      </a:r>
                      <a:r>
                        <a:rPr sz="1400" kern="0" spc="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（2）对该等信息/数据/图片的</a:t>
                      </a:r>
                      <a:r>
                        <a:rPr sz="14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援引和使用全面、客观、不误导；</a:t>
                      </a:r>
                      <a:endParaRPr sz="1400" dirty="0">
                        <a:latin typeface="Noto Sans CJK JP" panose="020B0500000000000000" charset="-122"/>
                        <a:ea typeface="Noto Sans CJK JP" panose="020B0500000000000000" charset="-122"/>
                        <a:cs typeface="Noto Sans CJK JP" panose="020B0500000000000000" charset="-122"/>
                      </a:endParaRPr>
                    </a:p>
                    <a:p>
                      <a:pPr algn="l" rtl="0" eaLnBrk="0">
                        <a:lnSpc>
                          <a:spcPct val="112000"/>
                        </a:lnSpc>
                      </a:pPr>
                      <a:endParaRPr sz="700" dirty="0">
                        <a:latin typeface="Noto Sans CJK JP" panose="020B0500000000000000" charset="-122"/>
                        <a:ea typeface="Noto Sans CJK JP" panose="020B0500000000000000" charset="-122"/>
                        <a:cs typeface="Noto Sans CJK JP" panose="020B0500000000000000" charset="-122"/>
                      </a:endParaRPr>
                    </a:p>
                    <a:p>
                      <a:pPr marL="565785" algn="l" rtl="0" eaLnBrk="0">
                        <a:lnSpc>
                          <a:spcPct val="96000"/>
                        </a:lnSpc>
                      </a:pPr>
                      <a:r>
                        <a:rPr sz="1400" b="1" kern="0" spc="10" dirty="0">
                          <a:solidFill>
                            <a:srgbClr val="000000">
                              <a:alpha val="100000"/>
                            </a:srgbClr>
                          </a:solidFill>
                          <a:latin typeface="DejaVu Sans" panose="020B0603030804020204"/>
                          <a:ea typeface="DejaVu Sans" panose="020B0603030804020204"/>
                          <a:cs typeface="DejaVu Sans" panose="020B0603030804020204"/>
                        </a:rPr>
                        <a:t>•</a:t>
                      </a:r>
                      <a:r>
                        <a:rPr sz="1400" b="1" kern="0" spc="440" dirty="0">
                          <a:solidFill>
                            <a:srgbClr val="000000">
                              <a:alpha val="100000"/>
                            </a:srgbClr>
                          </a:solidFill>
                          <a:latin typeface="DejaVu Sans" panose="020B0603030804020204"/>
                          <a:ea typeface="DejaVu Sans" panose="020B0603030804020204"/>
                          <a:cs typeface="DejaVu Sans" panose="020B0603030804020204"/>
                        </a:rPr>
                        <a:t> </a:t>
                      </a:r>
                      <a:r>
                        <a:rPr sz="14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（3）该等信息/数据/图片的使用和披露符合相关法律法规要求。我对材料的合法合规性自行承担责任。</a:t>
                      </a:r>
                      <a:endParaRPr sz="14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endParaRPr>
                    </a:p>
                    <a:p>
                      <a:pPr marL="565785" algn="l" rtl="0" eaLnBrk="0">
                        <a:lnSpc>
                          <a:spcPct val="96000"/>
                        </a:lnSpc>
                      </a:pPr>
                      <a:endParaRPr sz="1400" b="1" kern="0" spc="10" dirty="0">
                        <a:solidFill>
                          <a:srgbClr val="000000">
                            <a:alpha val="100000"/>
                          </a:srgbClr>
                        </a:solidFill>
                        <a:latin typeface="DejaVu Sans" panose="020B0603030804020204"/>
                        <a:ea typeface="DejaVu Sans" panose="020B0603030804020204"/>
                        <a:cs typeface="DejaVu Sans" panose="020B0603030804020204"/>
                      </a:endParaRPr>
                    </a:p>
                    <a:p>
                      <a:pPr marL="565785" algn="l" rtl="0" eaLnBrk="0">
                        <a:lnSpc>
                          <a:spcPct val="96000"/>
                        </a:lnSpc>
                      </a:pPr>
                      <a:endParaRPr sz="1400" b="1" kern="0" spc="10" dirty="0">
                        <a:solidFill>
                          <a:srgbClr val="000000">
                            <a:alpha val="100000"/>
                          </a:srgbClr>
                        </a:solidFill>
                        <a:latin typeface="DejaVu Sans" panose="020B0603030804020204"/>
                        <a:ea typeface="DejaVu Sans" panose="020B0603030804020204"/>
                        <a:cs typeface="DejaVu Sans" panose="020B0603030804020204"/>
                      </a:endParaRPr>
                    </a:p>
                    <a:p>
                      <a:pPr marL="851535" indent="-285750" algn="l" rtl="0" eaLnBrk="0">
                        <a:lnSpc>
                          <a:spcPct val="96000"/>
                        </a:lnSpc>
                        <a:buFont typeface="Arial" panose="02080604020202020204" pitchFamily="34" charset="0"/>
                        <a:buChar char="•"/>
                      </a:pPr>
                      <a:r>
                        <a:rPr sz="14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sym typeface="+mn-ea"/>
                        </a:rPr>
                        <a:t>阅读人群提示：仅供医疗卫生专业人士阅读/参考</a:t>
                      </a:r>
                      <a:endParaRPr sz="14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a:noFill/>
                    </a:lnT>
                    <a:lnB>
                      <a:noFill/>
                    </a:lnB>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a:noFill/>
                    </a:lnT>
                    <a:lnB>
                      <a:noFill/>
                    </a:lnB>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a:noFill/>
                    </a:lnT>
                    <a:lnB>
                      <a:noFill/>
                    </a:lnB>
                  </a:tcPr>
                </a:tc>
              </a:tr>
              <a:tr h="1398270">
                <a:tc>
                  <a:txBody>
                    <a:bodyPr/>
                    <a:lstStyle/>
                    <a:p>
                      <a:pPr algn="l" rtl="0" eaLnBrk="0">
                        <a:lnSpc>
                          <a:spcPct val="130000"/>
                        </a:lnSpc>
                      </a:pPr>
                      <a:endParaRPr sz="1000" dirty="0">
                        <a:latin typeface="Noto Sans CJK JP" panose="020B0500000000000000" charset="-122"/>
                        <a:ea typeface="Noto Sans CJK JP" panose="020B0500000000000000" charset="-122"/>
                        <a:cs typeface="Noto Sans CJK JP" panose="020B0500000000000000" charset="-122"/>
                      </a:endParaRPr>
                    </a:p>
                    <a:p>
                      <a:pPr marL="1768475" algn="l" rtl="0" eaLnBrk="0">
                        <a:lnSpc>
                          <a:spcPct val="79000"/>
                        </a:lnSpc>
                        <a:spcBef>
                          <a:spcPts val="0"/>
                        </a:spcBef>
                      </a:pPr>
                      <a:endParaRPr sz="6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a:noFill/>
                    </a:lnR>
                    <a:lnT>
                      <a:noFill/>
                    </a:lnT>
                    <a:lnB w="9525" cap="flat" cmpd="sng" algn="ctr">
                      <a:solidFill>
                        <a:srgbClr val="CCCCCC"/>
                      </a:solidFill>
                      <a:prstDash val="solid"/>
                      <a:round/>
                      <a:headEnd type="none" w="med" len="med"/>
                      <a:tailEnd type="none" w="med" len="med"/>
                    </a:lnB>
                  </a:tcPr>
                </a:tc>
                <a:tc gridSpan="2">
                  <a:txBody>
                    <a:bodyPr/>
                    <a:lstStyle/>
                    <a:p>
                      <a:pPr algn="l" rtl="0" eaLnBrk="0">
                        <a:lnSpc>
                          <a:spcPct val="151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8000"/>
                        </a:lnSpc>
                      </a:pPr>
                      <a:endParaRPr sz="100" dirty="0">
                        <a:latin typeface="Noto Sans CJK JP" panose="020B0500000000000000" charset="-122"/>
                        <a:ea typeface="Noto Sans CJK JP" panose="020B0500000000000000" charset="-122"/>
                        <a:cs typeface="Noto Sans CJK JP" panose="020B0500000000000000" charset="-122"/>
                      </a:endParaRPr>
                    </a:p>
                    <a:p>
                      <a:pPr marL="711835" algn="l" rtl="0" eaLnBrk="0">
                        <a:lnSpc>
                          <a:spcPct val="79000"/>
                        </a:lnSpc>
                      </a:pPr>
                      <a:endParaRPr sz="6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a:noFill/>
                    </a:lnL>
                    <a:lnR w="9525" cap="flat" cmpd="sng" algn="ctr">
                      <a:solidFill>
                        <a:srgbClr val="CCCCCC"/>
                      </a:solidFill>
                      <a:prstDash val="solid"/>
                      <a:round/>
                      <a:headEnd type="none" w="med" len="med"/>
                      <a:tailEnd type="none" w="med" len="med"/>
                    </a:lnR>
                    <a:lnT>
                      <a:noFill/>
                    </a:lnT>
                    <a:lnB w="9525" cap="flat" cmpd="sng" algn="ctr">
                      <a:solidFill>
                        <a:srgbClr val="CCCCCC"/>
                      </a:solidFill>
                      <a:prstDash val="solid"/>
                      <a:round/>
                      <a:headEnd type="none" w="med" len="med"/>
                      <a:tailEnd type="none" w="med" len="med"/>
                    </a:lnB>
                  </a:tcPr>
                </a:tc>
                <a:tc hMerge="1">
                  <a:tcPr marL="0" marR="0" marT="0" marB="0" vert="horz">
                    <a:lnL>
                      <a:noFill/>
                    </a:lnL>
                    <a:lnR w="9525" cap="flat" cmpd="sng" algn="ctr">
                      <a:solidFill>
                        <a:srgbClr val="CCCCCC"/>
                      </a:solidFill>
                      <a:prstDash val="solid"/>
                      <a:round/>
                      <a:headEnd type="none" w="med" len="med"/>
                      <a:tailEnd type="none" w="med" len="med"/>
                    </a:lnR>
                    <a:lnT>
                      <a:noFill/>
                    </a:lnT>
                    <a:lnB w="9525" cap="flat" cmpd="sng" algn="ctr">
                      <a:solidFill>
                        <a:srgbClr val="CCCCCC"/>
                      </a:solidFill>
                      <a:prstDash val="solid"/>
                      <a:round/>
                      <a:headEnd type="none" w="med" len="med"/>
                      <a:tailEnd type="none" w="med" len="med"/>
                    </a:lnB>
                  </a:tcPr>
                </a:tc>
              </a:tr>
            </a:tbl>
          </a:graphicData>
        </a:graphic>
      </p:graphicFrame>
      <p:pic>
        <p:nvPicPr>
          <p:cNvPr id="10" name="picture 10"/>
          <p:cNvPicPr>
            <a:picLocks noChangeAspect="1"/>
          </p:cNvPicPr>
          <p:nvPr/>
        </p:nvPicPr>
        <p:blipFill>
          <a:blip r:embed="rId1"/>
          <a:stretch>
            <a:fillRect/>
          </a:stretch>
        </p:blipFill>
        <p:spPr>
          <a:xfrm rot="21600000">
            <a:off x="8915806" y="287739"/>
            <a:ext cx="294393" cy="293917"/>
          </a:xfrm>
          <a:prstGeom prst="rect">
            <a:avLst/>
          </a:prstGeom>
        </p:spPr>
      </p:pic>
      <p:sp>
        <p:nvSpPr>
          <p:cNvPr id="12" name="textbox 12"/>
          <p:cNvSpPr/>
          <p:nvPr/>
        </p:nvSpPr>
        <p:spPr>
          <a:xfrm>
            <a:off x="6018936" y="6359931"/>
            <a:ext cx="158115" cy="94615"/>
          </a:xfrm>
          <a:prstGeom prst="rect">
            <a:avLst/>
          </a:prstGeom>
          <a:noFill/>
          <a:ln w="0" cap="flat">
            <a:noFill/>
            <a:prstDash val="solid"/>
            <a:miter lim="0"/>
          </a:ln>
        </p:spPr>
        <p:txBody>
          <a:bodyPr vert="horz" wrap="square" lIns="0" tIns="0" rIns="0" bIns="0"/>
          <a:lstStyle/>
          <a:p>
            <a:pPr algn="l" rtl="0" eaLnBrk="0">
              <a:lnSpc>
                <a:spcPct val="85000"/>
              </a:lnSpc>
            </a:pPr>
            <a:endParaRPr sz="100" dirty="0">
              <a:latin typeface="Noto Sans CJK JP" panose="020B0500000000000000" charset="-122"/>
              <a:ea typeface="Noto Sans CJK JP" panose="020B0500000000000000" charset="-122"/>
              <a:cs typeface="Noto Sans CJK JP" panose="020B0500000000000000" charset="-122"/>
            </a:endParaRPr>
          </a:p>
          <a:p>
            <a:pPr marL="12700" algn="l" rtl="0" eaLnBrk="0">
              <a:lnSpc>
                <a:spcPct val="90000"/>
              </a:lnSpc>
            </a:pPr>
            <a:r>
              <a:rPr sz="500" kern="0" spc="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  1</a:t>
            </a:r>
            <a:r>
              <a:rPr sz="500" kern="0" spc="9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 </a:t>
            </a:r>
            <a:r>
              <a:rPr sz="500" kern="0" spc="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a:t>
            </a:r>
            <a:endParaRPr sz="500" dirty="0">
              <a:latin typeface="Noto Sans CJK JP" panose="020B0500000000000000" charset="-122"/>
              <a:ea typeface="Noto Sans CJK JP" panose="020B0500000000000000" charset="-122"/>
              <a:cs typeface="Noto Sans CJK JP" panose="020B0500000000000000"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picture 98"/>
          <p:cNvPicPr>
            <a:picLocks noChangeAspect="1"/>
          </p:cNvPicPr>
          <p:nvPr/>
        </p:nvPicPr>
        <p:blipFill>
          <a:blip r:embed="rId1"/>
          <a:stretch>
            <a:fillRect/>
          </a:stretch>
        </p:blipFill>
        <p:spPr>
          <a:xfrm rot="21600000">
            <a:off x="127000" y="157477"/>
            <a:ext cx="9753600" cy="5425439"/>
          </a:xfrm>
          <a:prstGeom prst="rect">
            <a:avLst/>
          </a:prstGeom>
        </p:spPr>
      </p:pic>
      <p:graphicFrame>
        <p:nvGraphicFramePr>
          <p:cNvPr id="100" name="table 100"/>
          <p:cNvGraphicFramePr>
            <a:graphicFrameLocks noGrp="1"/>
          </p:cNvGraphicFramePr>
          <p:nvPr/>
        </p:nvGraphicFramePr>
        <p:xfrm>
          <a:off x="121920" y="121919"/>
          <a:ext cx="9763760" cy="5496560"/>
        </p:xfrm>
        <a:graphic>
          <a:graphicData uri="http://schemas.openxmlformats.org/drawingml/2006/table">
            <a:tbl>
              <a:tblPr/>
              <a:tblGrid>
                <a:gridCol w="4360545"/>
                <a:gridCol w="3013075"/>
                <a:gridCol w="2390140"/>
              </a:tblGrid>
              <a:tr h="720725">
                <a:tc>
                  <a:txBody>
                    <a:bodyPr/>
                    <a:lstStyle/>
                    <a:p>
                      <a:pPr algn="l" rtl="0" eaLnBrk="0">
                        <a:lnSpc>
                          <a:spcPct val="136000"/>
                        </a:lnSpc>
                      </a:pPr>
                      <a:endParaRPr sz="1000" dirty="0">
                        <a:latin typeface="Noto Sans CJK JP" panose="020B0500000000000000" charset="-122"/>
                        <a:ea typeface="Noto Sans CJK JP" panose="020B0500000000000000" charset="-122"/>
                        <a:cs typeface="Noto Sans CJK JP" panose="020B0500000000000000" charset="-122"/>
                      </a:endParaRPr>
                    </a:p>
                    <a:p>
                      <a:pPr marL="70485" algn="l" rtl="0" eaLnBrk="0">
                        <a:lnSpc>
                          <a:spcPts val="3790"/>
                        </a:lnSpc>
                        <a:spcBef>
                          <a:spcPts val="5"/>
                        </a:spcBef>
                      </a:pPr>
                      <a:r>
                        <a:rPr sz="3100" kern="0" spc="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入院诊断</a:t>
                      </a:r>
                      <a:endParaRPr sz="31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a:noFill/>
                    </a:lnR>
                    <a:lnT w="9525" cap="flat" cmpd="sng" algn="ctr">
                      <a:solidFill>
                        <a:srgbClr val="CCCCCC"/>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a:noFill/>
                    </a:lnL>
                    <a:lnR>
                      <a:noFill/>
                    </a:lnR>
                    <a:lnT w="9525" cap="flat" cmpd="sng" algn="ctr">
                      <a:solidFill>
                        <a:srgbClr val="CCCCCC"/>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tc>
                  <a:txBody>
                    <a:bodyPr/>
                    <a:lstStyle/>
                    <a:p>
                      <a:pPr algn="l" rtl="0" eaLnBrk="0">
                        <a:lnSpc>
                          <a:spcPct val="147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7000"/>
                        </a:lnSpc>
                      </a:pPr>
                      <a:endParaRPr sz="100" dirty="0">
                        <a:latin typeface="Noto Sans CJK JP" panose="020B0500000000000000" charset="-122"/>
                        <a:ea typeface="Noto Sans CJK JP" panose="020B0500000000000000" charset="-122"/>
                        <a:cs typeface="Noto Sans CJK JP" panose="020B0500000000000000" charset="-122"/>
                      </a:endParaRPr>
                    </a:p>
                    <a:p>
                      <a:pPr marL="8255" algn="l" rtl="0" eaLnBrk="0">
                        <a:lnSpc>
                          <a:spcPts val="2030"/>
                        </a:lnSpc>
                      </a:pPr>
                      <a:r>
                        <a:rPr sz="1600" kern="0" spc="10" dirty="0">
                          <a:solidFill>
                            <a:srgbClr val="0000C9">
                              <a:alpha val="100000"/>
                            </a:srgbClr>
                          </a:solidFill>
                          <a:latin typeface="Noto Sans CJK JP" panose="020B0500000000000000" charset="-122"/>
                          <a:ea typeface="Noto Sans CJK JP" panose="020B0500000000000000" charset="-122"/>
                          <a:cs typeface="Noto Sans CJK JP" panose="020B0500000000000000" charset="-122"/>
                        </a:rPr>
                        <a:t>pfzer</a:t>
                      </a:r>
                      <a:endParaRPr sz="16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a:noFill/>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tr>
              <a:tr h="0">
                <a:tc gridSpan="3">
                  <a:txBody>
                    <a:bodyPr/>
                    <a:lstStyle/>
                    <a:p>
                      <a:pPr algn="l" rtl="0" eaLnBrk="0">
                        <a:lnSpc>
                          <a:spcPts val="490"/>
                        </a:lnSpc>
                      </a:pPr>
                      <a:endParaRPr sz="4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solidFill>
                      <a:srgbClr val="29487E"/>
                    </a:solidFill>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solidFill>
                      <a:srgbClr val="29487E"/>
                    </a:solidFill>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solidFill>
                      <a:srgbClr val="29487E"/>
                    </a:solidFill>
                  </a:tcPr>
                </a:tc>
              </a:tr>
              <a:tr h="840105">
                <a:tc gridSpan="3">
                  <a:txBody>
                    <a:bodyPr/>
                    <a:lstStyle/>
                    <a:p>
                      <a:pPr algn="l" rtl="0" eaLnBrk="0">
                        <a:lnSpc>
                          <a:spcPct val="108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9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9000"/>
                        </a:lnSpc>
                      </a:pPr>
                      <a:endParaRPr sz="100" dirty="0">
                        <a:latin typeface="Noto Sans CJK JP" panose="020B0500000000000000" charset="-122"/>
                        <a:ea typeface="Noto Sans CJK JP" panose="020B0500000000000000" charset="-122"/>
                        <a:cs typeface="Noto Sans CJK JP" panose="020B0500000000000000" charset="-122"/>
                      </a:endParaRPr>
                    </a:p>
                    <a:p>
                      <a:pPr marL="544830" algn="l" rtl="0" eaLnBrk="0">
                        <a:lnSpc>
                          <a:spcPts val="3805"/>
                        </a:lnSpc>
                      </a:pPr>
                      <a:r>
                        <a:rPr sz="3100" kern="0" spc="-1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1、横纹肌溶解综合</a:t>
                      </a:r>
                      <a:r>
                        <a:rPr sz="3100" kern="0" spc="-2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征</a:t>
                      </a:r>
                      <a:endParaRPr sz="31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a:noFill/>
                    </a:lnB>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a:noFill/>
                    </a:lnB>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a:noFill/>
                    </a:lnB>
                  </a:tcPr>
                </a:tc>
              </a:tr>
              <a:tr h="640080">
                <a:tc gridSpan="3">
                  <a:txBody>
                    <a:bodyPr/>
                    <a:lstStyle/>
                    <a:p>
                      <a:pPr algn="l" rtl="0" eaLnBrk="0">
                        <a:lnSpc>
                          <a:spcPct val="108000"/>
                        </a:lnSpc>
                      </a:pPr>
                      <a:endParaRPr sz="800" dirty="0">
                        <a:latin typeface="Noto Sans CJK JP" panose="020B0500000000000000" charset="-122"/>
                        <a:ea typeface="Noto Sans CJK JP" panose="020B0500000000000000" charset="-122"/>
                        <a:cs typeface="Noto Sans CJK JP" panose="020B0500000000000000" charset="-122"/>
                      </a:endParaRPr>
                    </a:p>
                    <a:p>
                      <a:pPr marL="526415" algn="l" rtl="0" eaLnBrk="0">
                        <a:lnSpc>
                          <a:spcPts val="3805"/>
                        </a:lnSpc>
                        <a:spcBef>
                          <a:spcPts val="5"/>
                        </a:spcBef>
                      </a:pPr>
                      <a:r>
                        <a:rPr sz="3100" kern="0" spc="-1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2、急性肾损伤</a:t>
                      </a:r>
                      <a:endParaRPr sz="31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a:noFill/>
                    </a:lnT>
                    <a:lnB>
                      <a:noFill/>
                    </a:lnB>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a:noFill/>
                    </a:lnT>
                    <a:lnB>
                      <a:noFill/>
                    </a:lnB>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a:noFill/>
                    </a:lnT>
                    <a:lnB>
                      <a:noFill/>
                    </a:lnB>
                  </a:tcPr>
                </a:tc>
              </a:tr>
              <a:tr h="647065">
                <a:tc gridSpan="3">
                  <a:txBody>
                    <a:bodyPr/>
                    <a:lstStyle/>
                    <a:p>
                      <a:pPr algn="l" rtl="0" eaLnBrk="0">
                        <a:lnSpc>
                          <a:spcPct val="108000"/>
                        </a:lnSpc>
                      </a:pPr>
                      <a:endParaRPr sz="800" dirty="0">
                        <a:latin typeface="Noto Sans CJK JP" panose="020B0500000000000000" charset="-122"/>
                        <a:ea typeface="Noto Sans CJK JP" panose="020B0500000000000000" charset="-122"/>
                        <a:cs typeface="Noto Sans CJK JP" panose="020B0500000000000000" charset="-122"/>
                      </a:endParaRPr>
                    </a:p>
                    <a:p>
                      <a:pPr marL="531495" algn="l" rtl="0" eaLnBrk="0">
                        <a:lnSpc>
                          <a:spcPct val="93000"/>
                        </a:lnSpc>
                        <a:spcBef>
                          <a:spcPts val="5"/>
                        </a:spcBef>
                      </a:pPr>
                      <a:r>
                        <a:rPr sz="3100" kern="0" spc="1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3、手术后状态(双下肢切开</a:t>
                      </a:r>
                      <a:r>
                        <a:rPr sz="3100" kern="0" spc="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减压)</a:t>
                      </a:r>
                      <a:endParaRPr sz="31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a:noFill/>
                    </a:lnT>
                    <a:lnB>
                      <a:noFill/>
                    </a:lnB>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a:noFill/>
                    </a:lnT>
                    <a:lnB>
                      <a:noFill/>
                    </a:lnB>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a:noFill/>
                    </a:lnT>
                    <a:lnB>
                      <a:noFill/>
                    </a:lnB>
                  </a:tcPr>
                </a:tc>
              </a:tr>
              <a:tr h="633730">
                <a:tc gridSpan="3">
                  <a:txBody>
                    <a:bodyPr/>
                    <a:lstStyle/>
                    <a:p>
                      <a:pPr algn="l" rtl="0" eaLnBrk="0">
                        <a:lnSpc>
                          <a:spcPct val="103000"/>
                        </a:lnSpc>
                      </a:pPr>
                      <a:endParaRPr sz="800" dirty="0">
                        <a:latin typeface="Noto Sans CJK JP" panose="020B0500000000000000" charset="-122"/>
                        <a:ea typeface="Noto Sans CJK JP" panose="020B0500000000000000" charset="-122"/>
                        <a:cs typeface="Noto Sans CJK JP" panose="020B0500000000000000" charset="-122"/>
                      </a:endParaRPr>
                    </a:p>
                    <a:p>
                      <a:pPr marL="506730" algn="l" rtl="0" eaLnBrk="0">
                        <a:lnSpc>
                          <a:spcPts val="3805"/>
                        </a:lnSpc>
                        <a:spcBef>
                          <a:spcPts val="0"/>
                        </a:spcBef>
                      </a:pPr>
                      <a:r>
                        <a:rPr sz="3100" kern="0" spc="1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4、骨筋膜室综合征</a:t>
                      </a:r>
                      <a:endParaRPr sz="31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a:noFill/>
                    </a:lnT>
                    <a:lnB>
                      <a:noFill/>
                    </a:lnB>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a:noFill/>
                    </a:lnT>
                    <a:lnB>
                      <a:noFill/>
                    </a:lnB>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a:noFill/>
                    </a:lnT>
                    <a:lnB>
                      <a:noFill/>
                    </a:lnB>
                  </a:tcPr>
                </a:tc>
              </a:tr>
              <a:tr h="1946275">
                <a:tc gridSpan="3">
                  <a:txBody>
                    <a:bodyPr/>
                    <a:lstStyle/>
                    <a:p>
                      <a:pPr algn="l" rtl="0" eaLnBrk="0">
                        <a:lnSpc>
                          <a:spcPct val="108000"/>
                        </a:lnSpc>
                      </a:pPr>
                      <a:endParaRPr sz="800" dirty="0">
                        <a:latin typeface="Noto Sans CJK JP" panose="020B0500000000000000" charset="-122"/>
                        <a:ea typeface="Noto Sans CJK JP" panose="020B0500000000000000" charset="-122"/>
                        <a:cs typeface="Noto Sans CJK JP" panose="020B0500000000000000" charset="-122"/>
                      </a:endParaRPr>
                    </a:p>
                    <a:p>
                      <a:pPr marL="537210" algn="l" rtl="0" eaLnBrk="0">
                        <a:lnSpc>
                          <a:spcPts val="3815"/>
                        </a:lnSpc>
                        <a:spcBef>
                          <a:spcPts val="0"/>
                        </a:spcBef>
                      </a:pPr>
                      <a:r>
                        <a:rPr sz="3100" kern="0" spc="-1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5、电解质代谢紊乱</a:t>
                      </a:r>
                      <a:endParaRPr sz="31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a:noFill/>
                    </a:lnT>
                    <a:lnB w="9525" cap="flat" cmpd="sng" algn="ctr">
                      <a:solidFill>
                        <a:srgbClr val="CCCCCC"/>
                      </a:solidFill>
                      <a:prstDash val="solid"/>
                      <a:round/>
                      <a:headEnd type="none" w="med" len="med"/>
                      <a:tailEnd type="none" w="med" len="med"/>
                    </a:lnB>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a:noFill/>
                    </a:lnT>
                    <a:lnB w="9525" cap="flat" cmpd="sng" algn="ctr">
                      <a:solidFill>
                        <a:srgbClr val="CCCCCC"/>
                      </a:solidFill>
                      <a:prstDash val="solid"/>
                      <a:round/>
                      <a:headEnd type="none" w="med" len="med"/>
                      <a:tailEnd type="none" w="med" len="med"/>
                    </a:lnB>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a:noFill/>
                    </a:lnT>
                    <a:lnB w="9525" cap="flat" cmpd="sng" algn="ctr">
                      <a:solidFill>
                        <a:srgbClr val="CCCCCC"/>
                      </a:solidFill>
                      <a:prstDash val="solid"/>
                      <a:round/>
                      <a:headEnd type="none" w="med" len="med"/>
                      <a:tailEnd type="none" w="med" len="med"/>
                    </a:lnB>
                  </a:tcPr>
                </a:tc>
              </a:tr>
            </a:tbl>
          </a:graphicData>
        </a:graphic>
      </p:graphicFrame>
      <p:pic>
        <p:nvPicPr>
          <p:cNvPr id="102" name="picture 102"/>
          <p:cNvPicPr>
            <a:picLocks noChangeAspect="1"/>
          </p:cNvPicPr>
          <p:nvPr/>
        </p:nvPicPr>
        <p:blipFill>
          <a:blip r:embed="rId2"/>
          <a:stretch>
            <a:fillRect/>
          </a:stretch>
        </p:blipFill>
        <p:spPr>
          <a:xfrm rot="21600000">
            <a:off x="7192670" y="278086"/>
            <a:ext cx="294393" cy="293917"/>
          </a:xfrm>
          <a:prstGeom prst="rect">
            <a:avLst/>
          </a:prstGeom>
        </p:spPr>
      </p:pic>
      <p:sp>
        <p:nvSpPr>
          <p:cNvPr id="104" name="textbox 104"/>
          <p:cNvSpPr/>
          <p:nvPr/>
        </p:nvSpPr>
        <p:spPr>
          <a:xfrm>
            <a:off x="119100" y="5679795"/>
            <a:ext cx="596900" cy="118110"/>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Noto Sans CJK JP" panose="020B0500000000000000" charset="-122"/>
              <a:ea typeface="Noto Sans CJK JP" panose="020B0500000000000000" charset="-122"/>
              <a:cs typeface="Noto Sans CJK JP" panose="020B0500000000000000" charset="-122"/>
            </a:endParaRPr>
          </a:p>
          <a:p>
            <a:pPr marL="12700" algn="l" rtl="0" eaLnBrk="0">
              <a:lnSpc>
                <a:spcPts val="725"/>
              </a:lnSpc>
            </a:pPr>
            <a:r>
              <a:rPr sz="600" kern="0" spc="-10" dirty="0">
                <a:solidFill>
                  <a:srgbClr val="808080">
                    <a:alpha val="100000"/>
                  </a:srgbClr>
                </a:solidFill>
                <a:latin typeface="Noto Sans CJK JP" panose="020B0500000000000000" charset="-122"/>
                <a:ea typeface="Noto Sans CJK JP" panose="020B0500000000000000" charset="-122"/>
                <a:cs typeface="Noto Sans CJK JP" panose="020B0500000000000000" charset="-122"/>
              </a:rPr>
              <a:t>[</a:t>
            </a:r>
            <a:r>
              <a:rPr sz="6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此页面上无备注</a:t>
            </a:r>
            <a:r>
              <a:rPr sz="600" kern="0" spc="-10" dirty="0">
                <a:solidFill>
                  <a:srgbClr val="808080">
                    <a:alpha val="100000"/>
                  </a:srgbClr>
                </a:solidFill>
                <a:latin typeface="Noto Sans CJK JP" panose="020B0500000000000000" charset="-122"/>
                <a:ea typeface="Noto Sans CJK JP" panose="020B0500000000000000" charset="-122"/>
                <a:cs typeface="Noto Sans CJK JP" panose="020B0500000000000000" charset="-122"/>
              </a:rPr>
              <a:t>]</a:t>
            </a:r>
            <a:endParaRPr sz="600" dirty="0">
              <a:latin typeface="Noto Sans CJK JP" panose="020B0500000000000000" charset="-122"/>
              <a:ea typeface="Noto Sans CJK JP" panose="020B0500000000000000" charset="-122"/>
              <a:cs typeface="Noto Sans CJK JP" panose="020B0500000000000000" charset="-122"/>
            </a:endParaRPr>
          </a:p>
        </p:txBody>
      </p:sp>
      <p:sp>
        <p:nvSpPr>
          <p:cNvPr id="106" name="textbox 106"/>
          <p:cNvSpPr/>
          <p:nvPr/>
        </p:nvSpPr>
        <p:spPr>
          <a:xfrm>
            <a:off x="5997727" y="6359931"/>
            <a:ext cx="200025" cy="97790"/>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Noto Sans CJK JP" panose="020B0500000000000000" charset="-122"/>
              <a:ea typeface="Noto Sans CJK JP" panose="020B0500000000000000" charset="-122"/>
              <a:cs typeface="Noto Sans CJK JP" panose="020B0500000000000000" charset="-122"/>
            </a:endParaRPr>
          </a:p>
          <a:p>
            <a:pPr marL="12700" algn="l" rtl="0" eaLnBrk="0">
              <a:lnSpc>
                <a:spcPct val="79000"/>
              </a:lnSpc>
            </a:pPr>
            <a:r>
              <a:rPr sz="600" kern="0" spc="-4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a:t>
            </a:r>
            <a:r>
              <a:rPr sz="600" kern="0" spc="12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 </a:t>
            </a:r>
            <a:r>
              <a:rPr sz="600" kern="0" spc="-4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10</a:t>
            </a:r>
            <a:r>
              <a:rPr sz="600" kern="0" spc="5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 </a:t>
            </a:r>
            <a:r>
              <a:rPr sz="600" kern="0" spc="-4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a:t>
            </a:r>
            <a:endParaRPr sz="600" dirty="0">
              <a:latin typeface="Noto Sans CJK JP" panose="020B0500000000000000" charset="-122"/>
              <a:ea typeface="Noto Sans CJK JP" panose="020B0500000000000000" charset="-122"/>
              <a:cs typeface="Noto Sans CJK JP" panose="020B0500000000000000"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108"/>
          <p:cNvPicPr>
            <a:picLocks noChangeAspect="1"/>
          </p:cNvPicPr>
          <p:nvPr/>
        </p:nvPicPr>
        <p:blipFill>
          <a:blip r:embed="rId1"/>
          <a:stretch>
            <a:fillRect/>
          </a:stretch>
        </p:blipFill>
        <p:spPr>
          <a:xfrm rot="21600000">
            <a:off x="127000" y="157477"/>
            <a:ext cx="9753600" cy="5425439"/>
          </a:xfrm>
          <a:prstGeom prst="rect">
            <a:avLst/>
          </a:prstGeom>
        </p:spPr>
      </p:pic>
      <p:graphicFrame>
        <p:nvGraphicFramePr>
          <p:cNvPr id="110" name="table 110"/>
          <p:cNvGraphicFramePr>
            <a:graphicFrameLocks noGrp="1"/>
          </p:cNvGraphicFramePr>
          <p:nvPr/>
        </p:nvGraphicFramePr>
        <p:xfrm>
          <a:off x="121920" y="121919"/>
          <a:ext cx="9763760" cy="5496560"/>
        </p:xfrm>
        <a:graphic>
          <a:graphicData uri="http://schemas.openxmlformats.org/drawingml/2006/table">
            <a:tbl>
              <a:tblPr/>
              <a:tblGrid>
                <a:gridCol w="4528820"/>
                <a:gridCol w="2844800"/>
                <a:gridCol w="2390140"/>
              </a:tblGrid>
              <a:tr h="638810">
                <a:tc>
                  <a:txBody>
                    <a:bodyPr/>
                    <a:lstStyle/>
                    <a:p>
                      <a:pPr algn="l" rtl="0" eaLnBrk="0">
                        <a:lnSpc>
                          <a:spcPct val="142000"/>
                        </a:lnSpc>
                      </a:pPr>
                      <a:endParaRPr sz="1000" dirty="0">
                        <a:latin typeface="Noto Sans CJK JP" panose="020B0500000000000000" charset="-122"/>
                        <a:ea typeface="Noto Sans CJK JP" panose="020B0500000000000000" charset="-122"/>
                        <a:cs typeface="Noto Sans CJK JP" panose="020B0500000000000000" charset="-122"/>
                      </a:endParaRPr>
                    </a:p>
                    <a:p>
                      <a:pPr marL="203200" algn="l" rtl="0" eaLnBrk="0">
                        <a:lnSpc>
                          <a:spcPct val="78000"/>
                        </a:lnSpc>
                      </a:pPr>
                      <a:r>
                        <a:rPr sz="3500" kern="0" spc="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诊疗经过</a:t>
                      </a:r>
                      <a:endParaRPr sz="35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a:noFill/>
                    </a:lnR>
                    <a:lnT w="9525" cap="flat" cmpd="sng" algn="ctr">
                      <a:solidFill>
                        <a:srgbClr val="CCCCCC"/>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a:noFill/>
                    </a:lnL>
                    <a:lnR>
                      <a:noFill/>
                    </a:lnR>
                    <a:lnT w="9525" cap="flat" cmpd="sng" algn="ctr">
                      <a:solidFill>
                        <a:srgbClr val="CCCCCC"/>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tc>
                  <a:txBody>
                    <a:bodyPr/>
                    <a:lstStyle/>
                    <a:p>
                      <a:pPr algn="l" rtl="0" eaLnBrk="0">
                        <a:lnSpc>
                          <a:spcPct val="147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7000"/>
                        </a:lnSpc>
                      </a:pPr>
                      <a:endParaRPr sz="100" dirty="0">
                        <a:latin typeface="Noto Sans CJK JP" panose="020B0500000000000000" charset="-122"/>
                        <a:ea typeface="Noto Sans CJK JP" panose="020B0500000000000000" charset="-122"/>
                        <a:cs typeface="Noto Sans CJK JP" panose="020B0500000000000000" charset="-122"/>
                      </a:endParaRPr>
                    </a:p>
                    <a:p>
                      <a:pPr marL="8255" algn="l" rtl="0" eaLnBrk="0">
                        <a:lnSpc>
                          <a:spcPts val="2030"/>
                        </a:lnSpc>
                      </a:pPr>
                      <a:r>
                        <a:rPr sz="1600" kern="0" spc="10" dirty="0">
                          <a:solidFill>
                            <a:srgbClr val="0000C9">
                              <a:alpha val="100000"/>
                            </a:srgbClr>
                          </a:solidFill>
                          <a:latin typeface="Noto Sans CJK JP" panose="020B0500000000000000" charset="-122"/>
                          <a:ea typeface="Noto Sans CJK JP" panose="020B0500000000000000" charset="-122"/>
                          <a:cs typeface="Noto Sans CJK JP" panose="020B0500000000000000" charset="-122"/>
                        </a:rPr>
                        <a:t>pfzer</a:t>
                      </a:r>
                      <a:endParaRPr sz="16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a:noFill/>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tr>
              <a:tr h="0">
                <a:tc gridSpan="3">
                  <a:txBody>
                    <a:bodyPr/>
                    <a:lstStyle/>
                    <a:p>
                      <a:pPr algn="l" rtl="0" eaLnBrk="0">
                        <a:lnSpc>
                          <a:spcPts val="490"/>
                        </a:lnSpc>
                      </a:pPr>
                      <a:endParaRPr sz="4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solidFill>
                      <a:srgbClr val="29487E"/>
                    </a:solidFill>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solidFill>
                      <a:srgbClr val="29487E"/>
                    </a:solidFill>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solidFill>
                      <a:srgbClr val="29487E"/>
                    </a:solidFill>
                  </a:tcPr>
                </a:tc>
              </a:tr>
              <a:tr h="4789170">
                <a:tc gridSpan="3">
                  <a:txBody>
                    <a:bodyPr/>
                    <a:lstStyle/>
                    <a:p>
                      <a:pPr algn="l" rtl="0" eaLnBrk="0">
                        <a:lnSpc>
                          <a:spcPct val="125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25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26000"/>
                        </a:lnSpc>
                      </a:pPr>
                      <a:endParaRPr sz="1000" dirty="0">
                        <a:latin typeface="Noto Sans CJK JP" panose="020B0500000000000000" charset="-122"/>
                        <a:ea typeface="Noto Sans CJK JP" panose="020B0500000000000000" charset="-122"/>
                        <a:cs typeface="Noto Sans CJK JP" panose="020B0500000000000000" charset="-122"/>
                      </a:endParaRPr>
                    </a:p>
                    <a:p>
                      <a:pPr marL="122555" algn="l" rtl="0" eaLnBrk="0">
                        <a:lnSpc>
                          <a:spcPts val="2675"/>
                        </a:lnSpc>
                        <a:spcBef>
                          <a:spcPts val="5"/>
                        </a:spcBef>
                      </a:pPr>
                      <a:r>
                        <a:rPr sz="2200" kern="0" spc="-4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1.</a:t>
                      </a:r>
                      <a:r>
                        <a:rPr sz="2200" b="1" kern="0" spc="-4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CRRT:</a:t>
                      </a:r>
                      <a:r>
                        <a:rPr sz="2200" kern="0" spc="-4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维持水和电解质平衡，清除肌红蛋白；</a:t>
                      </a:r>
                      <a:endParaRPr sz="2200" dirty="0">
                        <a:latin typeface="Noto Sans CJK JP" panose="020B0500000000000000" charset="-122"/>
                        <a:ea typeface="Noto Sans CJK JP" panose="020B0500000000000000" charset="-122"/>
                        <a:cs typeface="Noto Sans CJK JP" panose="020B0500000000000000" charset="-122"/>
                      </a:endParaRPr>
                    </a:p>
                    <a:p>
                      <a:pPr marL="99060" indent="10160" algn="l" rtl="0" eaLnBrk="0">
                        <a:lnSpc>
                          <a:spcPct val="188000"/>
                        </a:lnSpc>
                        <a:spcBef>
                          <a:spcPts val="515"/>
                        </a:spcBef>
                      </a:pPr>
                      <a:r>
                        <a:rPr sz="2200" kern="0" spc="4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2.</a:t>
                      </a:r>
                      <a:r>
                        <a:rPr sz="2200" b="1" kern="0" spc="4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抗感染： </a:t>
                      </a:r>
                      <a:r>
                        <a:rPr sz="2200" kern="0" spc="4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双下肢坏死肌肉组织清</a:t>
                      </a:r>
                      <a:r>
                        <a:rPr sz="2200" kern="0" spc="3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创+</a:t>
                      </a:r>
                      <a:r>
                        <a:rPr sz="2200" kern="0" spc="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VSD</a:t>
                      </a:r>
                      <a:r>
                        <a:rPr sz="2200" kern="0" spc="3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引流，</a:t>
                      </a:r>
                      <a:r>
                        <a:rPr sz="2200" kern="0" spc="-32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 </a:t>
                      </a:r>
                      <a:r>
                        <a:rPr sz="2200" kern="0" spc="3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经验性哌拉西林他唑巴坦钠</a:t>
                      </a:r>
                      <a:r>
                        <a:rPr sz="2200" kern="0" spc="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   </a:t>
                      </a:r>
                      <a:r>
                        <a:rPr sz="2200" kern="0" spc="4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静脉应用，监测体温，留肌肉组织/血痰培养及血</a:t>
                      </a:r>
                      <a:r>
                        <a:rPr sz="2200" kern="0" spc="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ngs</a:t>
                      </a:r>
                      <a:r>
                        <a:rPr sz="2200" kern="0" spc="4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检测</a:t>
                      </a:r>
                      <a:r>
                        <a:rPr sz="2200" kern="0" spc="-4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a:t>
                      </a:r>
                      <a:endParaRPr sz="2200" dirty="0">
                        <a:latin typeface="Noto Sans CJK JP" panose="020B0500000000000000" charset="-122"/>
                        <a:ea typeface="Noto Sans CJK JP" panose="020B0500000000000000" charset="-122"/>
                        <a:cs typeface="Noto Sans CJK JP" panose="020B0500000000000000" charset="-122"/>
                      </a:endParaRPr>
                    </a:p>
                    <a:p>
                      <a:pPr algn="l" rtl="0" eaLnBrk="0">
                        <a:lnSpc>
                          <a:spcPct val="196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10000"/>
                        </a:lnSpc>
                      </a:pPr>
                      <a:endParaRPr sz="500" dirty="0">
                        <a:latin typeface="Noto Sans CJK JP" panose="020B0500000000000000" charset="-122"/>
                        <a:ea typeface="Noto Sans CJK JP" panose="020B0500000000000000" charset="-122"/>
                        <a:cs typeface="Noto Sans CJK JP" panose="020B0500000000000000" charset="-122"/>
                      </a:endParaRPr>
                    </a:p>
                    <a:p>
                      <a:pPr marL="112395" algn="l" rtl="0" eaLnBrk="0">
                        <a:lnSpc>
                          <a:spcPts val="2675"/>
                        </a:lnSpc>
                        <a:spcBef>
                          <a:spcPts val="5"/>
                        </a:spcBef>
                      </a:pPr>
                      <a:r>
                        <a:rPr sz="2200" kern="0" spc="-3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3.</a:t>
                      </a:r>
                      <a:r>
                        <a:rPr sz="2200" b="1" kern="0" spc="-3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综合治疗</a:t>
                      </a:r>
                      <a:r>
                        <a:rPr sz="2200" kern="0" spc="-3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a:t>
                      </a:r>
                      <a:r>
                        <a:rPr sz="2200" kern="0" spc="22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 </a:t>
                      </a:r>
                      <a:r>
                        <a:rPr sz="2200" kern="0" spc="-3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输血，补充蛋白，</a:t>
                      </a:r>
                      <a:r>
                        <a:rPr sz="2200" kern="0" spc="-21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 </a:t>
                      </a:r>
                      <a:r>
                        <a:rPr sz="2200" kern="0" spc="-3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抑酸护胃，营养支持，</a:t>
                      </a:r>
                      <a:r>
                        <a:rPr sz="2200" kern="0" spc="-30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 </a:t>
                      </a:r>
                      <a:r>
                        <a:rPr sz="2200" kern="0" spc="-3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氧疗等综合治疗；</a:t>
                      </a:r>
                      <a:endParaRPr sz="2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bl>
          </a:graphicData>
        </a:graphic>
      </p:graphicFrame>
      <p:pic>
        <p:nvPicPr>
          <p:cNvPr id="112" name="picture 112"/>
          <p:cNvPicPr>
            <a:picLocks noChangeAspect="1"/>
          </p:cNvPicPr>
          <p:nvPr/>
        </p:nvPicPr>
        <p:blipFill>
          <a:blip r:embed="rId2"/>
          <a:stretch>
            <a:fillRect/>
          </a:stretch>
        </p:blipFill>
        <p:spPr>
          <a:xfrm rot="21600000">
            <a:off x="7192670" y="278086"/>
            <a:ext cx="294393" cy="293917"/>
          </a:xfrm>
          <a:prstGeom prst="rect">
            <a:avLst/>
          </a:prstGeom>
        </p:spPr>
      </p:pic>
      <p:sp>
        <p:nvSpPr>
          <p:cNvPr id="114" name="textbox 114"/>
          <p:cNvSpPr/>
          <p:nvPr/>
        </p:nvSpPr>
        <p:spPr>
          <a:xfrm>
            <a:off x="119100" y="5679795"/>
            <a:ext cx="596900" cy="118110"/>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Noto Sans CJK JP" panose="020B0500000000000000" charset="-122"/>
              <a:ea typeface="Noto Sans CJK JP" panose="020B0500000000000000" charset="-122"/>
              <a:cs typeface="Noto Sans CJK JP" panose="020B0500000000000000" charset="-122"/>
            </a:endParaRPr>
          </a:p>
          <a:p>
            <a:pPr marL="12700" algn="l" rtl="0" eaLnBrk="0">
              <a:lnSpc>
                <a:spcPts val="725"/>
              </a:lnSpc>
            </a:pPr>
            <a:r>
              <a:rPr sz="600" kern="0" spc="-10" dirty="0">
                <a:solidFill>
                  <a:srgbClr val="808080">
                    <a:alpha val="100000"/>
                  </a:srgbClr>
                </a:solidFill>
                <a:latin typeface="Noto Sans CJK JP" panose="020B0500000000000000" charset="-122"/>
                <a:ea typeface="Noto Sans CJK JP" panose="020B0500000000000000" charset="-122"/>
                <a:cs typeface="Noto Sans CJK JP" panose="020B0500000000000000" charset="-122"/>
              </a:rPr>
              <a:t>[</a:t>
            </a:r>
            <a:r>
              <a:rPr sz="6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此页面上无备注</a:t>
            </a:r>
            <a:r>
              <a:rPr sz="600" kern="0" spc="-10" dirty="0">
                <a:solidFill>
                  <a:srgbClr val="808080">
                    <a:alpha val="100000"/>
                  </a:srgbClr>
                </a:solidFill>
                <a:latin typeface="Noto Sans CJK JP" panose="020B0500000000000000" charset="-122"/>
                <a:ea typeface="Noto Sans CJK JP" panose="020B0500000000000000" charset="-122"/>
                <a:cs typeface="Noto Sans CJK JP" panose="020B0500000000000000" charset="-122"/>
              </a:rPr>
              <a:t>]</a:t>
            </a:r>
            <a:endParaRPr sz="600" dirty="0">
              <a:latin typeface="Noto Sans CJK JP" panose="020B0500000000000000" charset="-122"/>
              <a:ea typeface="Noto Sans CJK JP" panose="020B0500000000000000" charset="-122"/>
              <a:cs typeface="Noto Sans CJK JP" panose="020B0500000000000000" charset="-122"/>
            </a:endParaRPr>
          </a:p>
        </p:txBody>
      </p:sp>
      <p:sp>
        <p:nvSpPr>
          <p:cNvPr id="116" name="textbox 116"/>
          <p:cNvSpPr/>
          <p:nvPr/>
        </p:nvSpPr>
        <p:spPr>
          <a:xfrm>
            <a:off x="5997727" y="6359931"/>
            <a:ext cx="200025" cy="97790"/>
          </a:xfrm>
          <a:prstGeom prst="rect">
            <a:avLst/>
          </a:prstGeom>
          <a:noFill/>
          <a:ln w="0" cap="flat">
            <a:noFill/>
            <a:prstDash val="solid"/>
            <a:miter lim="0"/>
          </a:ln>
        </p:spPr>
        <p:txBody>
          <a:bodyPr vert="horz" wrap="square" lIns="0" tIns="0" rIns="0" bIns="0"/>
          <a:lstStyle/>
          <a:p>
            <a:pPr algn="l" rtl="0" eaLnBrk="0">
              <a:lnSpc>
                <a:spcPct val="81000"/>
              </a:lnSpc>
            </a:pPr>
            <a:endParaRPr sz="100" dirty="0">
              <a:latin typeface="Noto Sans CJK JP" panose="020B0500000000000000" charset="-122"/>
              <a:ea typeface="Noto Sans CJK JP" panose="020B0500000000000000" charset="-122"/>
              <a:cs typeface="Noto Sans CJK JP" panose="020B0500000000000000" charset="-122"/>
            </a:endParaRPr>
          </a:p>
          <a:p>
            <a:pPr marL="12700" algn="l" rtl="0" eaLnBrk="0">
              <a:lnSpc>
                <a:spcPct val="79000"/>
              </a:lnSpc>
            </a:pPr>
            <a:r>
              <a:rPr sz="600" kern="0" spc="-4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a:t>
            </a:r>
            <a:r>
              <a:rPr sz="600" kern="0" spc="12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 </a:t>
            </a:r>
            <a:r>
              <a:rPr sz="600" kern="0" spc="-4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11</a:t>
            </a:r>
            <a:r>
              <a:rPr sz="600" kern="0" spc="5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 </a:t>
            </a:r>
            <a:r>
              <a:rPr sz="600" kern="0" spc="-4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a:t>
            </a:r>
            <a:endParaRPr sz="600" dirty="0">
              <a:latin typeface="Noto Sans CJK JP" panose="020B0500000000000000" charset="-122"/>
              <a:ea typeface="Noto Sans CJK JP" panose="020B0500000000000000" charset="-122"/>
              <a:cs typeface="Noto Sans CJK JP" panose="020B0500000000000000"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 name="picture 118"/>
          <p:cNvPicPr>
            <a:picLocks noChangeAspect="1"/>
          </p:cNvPicPr>
          <p:nvPr/>
        </p:nvPicPr>
        <p:blipFill>
          <a:blip r:embed="rId1"/>
          <a:stretch>
            <a:fillRect/>
          </a:stretch>
        </p:blipFill>
        <p:spPr>
          <a:xfrm rot="21600000">
            <a:off x="127000" y="157477"/>
            <a:ext cx="9753600" cy="5425439"/>
          </a:xfrm>
          <a:prstGeom prst="rect">
            <a:avLst/>
          </a:prstGeom>
        </p:spPr>
      </p:pic>
      <p:pic>
        <p:nvPicPr>
          <p:cNvPr id="120" name="picture 120"/>
          <p:cNvPicPr>
            <a:picLocks noChangeAspect="1"/>
          </p:cNvPicPr>
          <p:nvPr/>
        </p:nvPicPr>
        <p:blipFill>
          <a:blip r:embed="rId2"/>
          <a:stretch>
            <a:fillRect/>
          </a:stretch>
        </p:blipFill>
        <p:spPr>
          <a:xfrm rot="21600000">
            <a:off x="127000" y="760402"/>
            <a:ext cx="9753600" cy="68653"/>
          </a:xfrm>
          <a:prstGeom prst="rect">
            <a:avLst/>
          </a:prstGeom>
        </p:spPr>
      </p:pic>
      <p:graphicFrame>
        <p:nvGraphicFramePr>
          <p:cNvPr id="122" name="table 122"/>
          <p:cNvGraphicFramePr>
            <a:graphicFrameLocks noGrp="1"/>
          </p:cNvGraphicFramePr>
          <p:nvPr/>
        </p:nvGraphicFramePr>
        <p:xfrm>
          <a:off x="121920" y="121919"/>
          <a:ext cx="9763760" cy="5513070"/>
        </p:xfrm>
        <a:graphic>
          <a:graphicData uri="http://schemas.openxmlformats.org/drawingml/2006/table">
            <a:tbl>
              <a:tblPr/>
              <a:tblGrid>
                <a:gridCol w="4528820"/>
                <a:gridCol w="2844800"/>
                <a:gridCol w="2390140"/>
              </a:tblGrid>
              <a:tr h="646430">
                <a:tc>
                  <a:txBody>
                    <a:bodyPr/>
                    <a:lstStyle/>
                    <a:p>
                      <a:pPr algn="l" rtl="0" eaLnBrk="0">
                        <a:lnSpc>
                          <a:spcPct val="140000"/>
                        </a:lnSpc>
                      </a:pPr>
                      <a:endParaRPr sz="1000" dirty="0">
                        <a:latin typeface="Noto Sans CJK JP" panose="020B0500000000000000" charset="-122"/>
                        <a:ea typeface="Noto Sans CJK JP" panose="020B0500000000000000" charset="-122"/>
                        <a:cs typeface="Noto Sans CJK JP" panose="020B0500000000000000" charset="-122"/>
                      </a:endParaRPr>
                    </a:p>
                    <a:p>
                      <a:pPr marL="203200" algn="l" rtl="0" eaLnBrk="0">
                        <a:lnSpc>
                          <a:spcPct val="80000"/>
                        </a:lnSpc>
                      </a:pPr>
                      <a:r>
                        <a:rPr sz="3500" kern="0" spc="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诊疗经过</a:t>
                      </a:r>
                      <a:endParaRPr sz="35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l" rtl="0" eaLnBrk="0">
                        <a:lnSpc>
                          <a:spcPct val="147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7000"/>
                        </a:lnSpc>
                      </a:pPr>
                      <a:endParaRPr sz="100" dirty="0">
                        <a:latin typeface="Noto Sans CJK JP" panose="020B0500000000000000" charset="-122"/>
                        <a:ea typeface="Noto Sans CJK JP" panose="020B0500000000000000" charset="-122"/>
                        <a:cs typeface="Noto Sans CJK JP" panose="020B0500000000000000" charset="-122"/>
                      </a:endParaRPr>
                    </a:p>
                    <a:p>
                      <a:pPr marL="8255" algn="l" rtl="0" eaLnBrk="0">
                        <a:lnSpc>
                          <a:spcPts val="2030"/>
                        </a:lnSpc>
                      </a:pPr>
                      <a:r>
                        <a:rPr sz="1600" kern="0" spc="10" dirty="0">
                          <a:solidFill>
                            <a:srgbClr val="0000C9">
                              <a:alpha val="100000"/>
                            </a:srgbClr>
                          </a:solidFill>
                          <a:latin typeface="Noto Sans CJK JP" panose="020B0500000000000000" charset="-122"/>
                          <a:ea typeface="Noto Sans CJK JP" panose="020B0500000000000000" charset="-122"/>
                          <a:cs typeface="Noto Sans CJK JP" panose="020B0500000000000000" charset="-122"/>
                        </a:rPr>
                        <a:t>pfzer</a:t>
                      </a:r>
                      <a:endParaRPr sz="16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a:noFill/>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866640">
                <a:tc gridSpan="3">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1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1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1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1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1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1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1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1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1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1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1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1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1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1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1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1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1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2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2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2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2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2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20000"/>
                        </a:lnSpc>
                      </a:pPr>
                      <a:endParaRPr sz="400" dirty="0">
                        <a:latin typeface="Noto Sans CJK JP" panose="020B0500000000000000" charset="-122"/>
                        <a:ea typeface="Noto Sans CJK JP" panose="020B0500000000000000" charset="-122"/>
                        <a:cs typeface="Noto Sans CJK JP" panose="020B0500000000000000" charset="-122"/>
                      </a:endParaRPr>
                    </a:p>
                    <a:p>
                      <a:pPr marL="7316470" algn="l" rtl="0" eaLnBrk="0">
                        <a:lnSpc>
                          <a:spcPct val="87000"/>
                        </a:lnSpc>
                        <a:spcBef>
                          <a:spcPts val="0"/>
                        </a:spcBef>
                      </a:pPr>
                      <a:endParaRPr sz="19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bl>
          </a:graphicData>
        </a:graphic>
      </p:graphicFrame>
      <p:graphicFrame>
        <p:nvGraphicFramePr>
          <p:cNvPr id="124" name="table 124"/>
          <p:cNvGraphicFramePr>
            <a:graphicFrameLocks noGrp="1"/>
          </p:cNvGraphicFramePr>
          <p:nvPr/>
        </p:nvGraphicFramePr>
        <p:xfrm>
          <a:off x="624840" y="936244"/>
          <a:ext cx="6811645" cy="4215765"/>
        </p:xfrm>
        <a:graphic>
          <a:graphicData uri="http://schemas.openxmlformats.org/drawingml/2006/table">
            <a:tbl>
              <a:tblPr/>
              <a:tblGrid>
                <a:gridCol w="499110"/>
                <a:gridCol w="568325"/>
                <a:gridCol w="508635"/>
                <a:gridCol w="523875"/>
                <a:gridCol w="590550"/>
                <a:gridCol w="905510"/>
                <a:gridCol w="906145"/>
                <a:gridCol w="553085"/>
                <a:gridCol w="591820"/>
                <a:gridCol w="514350"/>
                <a:gridCol w="650240"/>
              </a:tblGrid>
              <a:tr h="565785">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5B9BD5"/>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5B9BD5"/>
                    </a:solidFill>
                  </a:tcPr>
                </a:tc>
                <a:tc>
                  <a:txBody>
                    <a:bodyPr/>
                    <a:lstStyle/>
                    <a:p>
                      <a:pPr algn="l" rtl="0" eaLnBrk="0">
                        <a:lnSpc>
                          <a:spcPct val="102000"/>
                        </a:lnSpc>
                      </a:pPr>
                      <a:endParaRPr sz="600" dirty="0">
                        <a:latin typeface="Noto Sans CJK JP" panose="020B0500000000000000" charset="-122"/>
                        <a:ea typeface="Noto Sans CJK JP" panose="020B0500000000000000" charset="-122"/>
                        <a:cs typeface="Noto Sans CJK JP" panose="020B0500000000000000" charset="-122"/>
                      </a:endParaRPr>
                    </a:p>
                    <a:p>
                      <a:pPr marL="145415" algn="l" rtl="0" eaLnBrk="0">
                        <a:lnSpc>
                          <a:spcPct val="84000"/>
                        </a:lnSpc>
                        <a:spcBef>
                          <a:spcPts val="5"/>
                        </a:spcBef>
                      </a:pPr>
                      <a:r>
                        <a:rPr sz="1500" b="1" kern="0" spc="-80" dirty="0">
                          <a:solidFill>
                            <a:srgbClr val="FFFFFF">
                              <a:alpha val="100000"/>
                            </a:srgbClr>
                          </a:solidFill>
                          <a:latin typeface="DejaVu Sans" panose="020B0603030804020204"/>
                          <a:ea typeface="DejaVu Sans" panose="020B0603030804020204"/>
                          <a:cs typeface="DejaVu Sans" panose="020B0603030804020204"/>
                        </a:rPr>
                        <a:t>3-1</a:t>
                      </a:r>
                      <a:endParaRPr sz="1500" dirty="0">
                        <a:latin typeface="DejaVu Sans" panose="020B0603030804020204"/>
                        <a:ea typeface="DejaVu Sans" panose="020B0603030804020204"/>
                        <a:cs typeface="DejaVu Sans" panose="020B0603030804020204"/>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5B9BD5"/>
                    </a:solidFill>
                  </a:tcPr>
                </a:tc>
                <a:tc>
                  <a:txBody>
                    <a:bodyPr/>
                    <a:lstStyle/>
                    <a:p>
                      <a:pPr algn="l" rtl="0" eaLnBrk="0">
                        <a:lnSpc>
                          <a:spcPct val="102000"/>
                        </a:lnSpc>
                      </a:pPr>
                      <a:endParaRPr sz="600" dirty="0">
                        <a:latin typeface="Noto Sans CJK JP" panose="020B0500000000000000" charset="-122"/>
                        <a:ea typeface="Noto Sans CJK JP" panose="020B0500000000000000" charset="-122"/>
                        <a:cs typeface="Noto Sans CJK JP" panose="020B0500000000000000" charset="-122"/>
                      </a:endParaRPr>
                    </a:p>
                    <a:p>
                      <a:pPr marL="160655" algn="l" rtl="0" eaLnBrk="0">
                        <a:lnSpc>
                          <a:spcPct val="84000"/>
                        </a:lnSpc>
                        <a:spcBef>
                          <a:spcPts val="5"/>
                        </a:spcBef>
                      </a:pPr>
                      <a:r>
                        <a:rPr sz="1500" b="1" kern="0" spc="-80" dirty="0">
                          <a:solidFill>
                            <a:srgbClr val="FFFFFF">
                              <a:alpha val="100000"/>
                            </a:srgbClr>
                          </a:solidFill>
                          <a:latin typeface="DejaVu Sans" panose="020B0603030804020204"/>
                          <a:ea typeface="DejaVu Sans" panose="020B0603030804020204"/>
                          <a:cs typeface="DejaVu Sans" panose="020B0603030804020204"/>
                        </a:rPr>
                        <a:t>3-4</a:t>
                      </a:r>
                      <a:endParaRPr sz="1500" dirty="0">
                        <a:latin typeface="DejaVu Sans" panose="020B0603030804020204"/>
                        <a:ea typeface="DejaVu Sans" panose="020B0603030804020204"/>
                        <a:cs typeface="DejaVu Sans" panose="020B0603030804020204"/>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5B9BD5"/>
                    </a:solidFill>
                  </a:tcPr>
                </a:tc>
                <a:tc>
                  <a:txBody>
                    <a:bodyPr/>
                    <a:lstStyle/>
                    <a:p>
                      <a:pPr algn="l" rtl="0" eaLnBrk="0">
                        <a:lnSpc>
                          <a:spcPct val="102000"/>
                        </a:lnSpc>
                      </a:pPr>
                      <a:endParaRPr sz="600" dirty="0">
                        <a:latin typeface="Noto Sans CJK JP" panose="020B0500000000000000" charset="-122"/>
                        <a:ea typeface="Noto Sans CJK JP" panose="020B0500000000000000" charset="-122"/>
                        <a:cs typeface="Noto Sans CJK JP" panose="020B0500000000000000" charset="-122"/>
                      </a:endParaRPr>
                    </a:p>
                    <a:p>
                      <a:pPr marL="227330" algn="l" rtl="0" eaLnBrk="0">
                        <a:lnSpc>
                          <a:spcPct val="84000"/>
                        </a:lnSpc>
                        <a:spcBef>
                          <a:spcPts val="5"/>
                        </a:spcBef>
                      </a:pPr>
                      <a:r>
                        <a:rPr sz="1500" b="1" kern="0" spc="-80" dirty="0">
                          <a:solidFill>
                            <a:srgbClr val="FFFFFF">
                              <a:alpha val="100000"/>
                            </a:srgbClr>
                          </a:solidFill>
                          <a:latin typeface="DejaVu Sans" panose="020B0603030804020204"/>
                          <a:ea typeface="DejaVu Sans" panose="020B0603030804020204"/>
                          <a:cs typeface="DejaVu Sans" panose="020B0603030804020204"/>
                        </a:rPr>
                        <a:t>3-8</a:t>
                      </a:r>
                      <a:endParaRPr sz="1500" dirty="0">
                        <a:latin typeface="DejaVu Sans" panose="020B0603030804020204"/>
                        <a:ea typeface="DejaVu Sans" panose="020B0603030804020204"/>
                        <a:cs typeface="DejaVu Sans" panose="020B0603030804020204"/>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5B9BD5"/>
                    </a:solidFill>
                  </a:tcPr>
                </a:tc>
                <a:tc>
                  <a:txBody>
                    <a:bodyPr/>
                    <a:lstStyle/>
                    <a:p>
                      <a:pPr algn="l" rtl="0" eaLnBrk="0">
                        <a:lnSpc>
                          <a:spcPct val="102000"/>
                        </a:lnSpc>
                      </a:pPr>
                      <a:endParaRPr sz="600" dirty="0">
                        <a:latin typeface="Noto Sans CJK JP" panose="020B0500000000000000" charset="-122"/>
                        <a:ea typeface="Noto Sans CJK JP" panose="020B0500000000000000" charset="-122"/>
                        <a:cs typeface="Noto Sans CJK JP" panose="020B0500000000000000" charset="-122"/>
                      </a:endParaRPr>
                    </a:p>
                    <a:p>
                      <a:pPr marL="543560" algn="l" rtl="0" eaLnBrk="0">
                        <a:lnSpc>
                          <a:spcPct val="84000"/>
                        </a:lnSpc>
                        <a:spcBef>
                          <a:spcPts val="5"/>
                        </a:spcBef>
                      </a:pPr>
                      <a:r>
                        <a:rPr sz="1500" b="1" kern="0" spc="-80" dirty="0">
                          <a:solidFill>
                            <a:srgbClr val="FFFFFF">
                              <a:alpha val="100000"/>
                            </a:srgbClr>
                          </a:solidFill>
                          <a:latin typeface="DejaVu Sans" panose="020B0603030804020204"/>
                          <a:ea typeface="DejaVu Sans" panose="020B0603030804020204"/>
                          <a:cs typeface="DejaVu Sans" panose="020B0603030804020204"/>
                        </a:rPr>
                        <a:t>3-9</a:t>
                      </a:r>
                      <a:endParaRPr sz="1500" dirty="0">
                        <a:latin typeface="DejaVu Sans" panose="020B0603030804020204"/>
                        <a:ea typeface="DejaVu Sans" panose="020B0603030804020204"/>
                        <a:cs typeface="DejaVu Sans" panose="020B0603030804020204"/>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5B9BD5"/>
                    </a:solidFill>
                  </a:tcPr>
                </a:tc>
                <a:tc>
                  <a:txBody>
                    <a:bodyPr/>
                    <a:lstStyle/>
                    <a:p>
                      <a:pPr algn="l" rtl="0" eaLnBrk="0">
                        <a:lnSpc>
                          <a:spcPct val="104000"/>
                        </a:lnSpc>
                      </a:pPr>
                      <a:endParaRPr sz="600" dirty="0">
                        <a:latin typeface="Noto Sans CJK JP" panose="020B0500000000000000" charset="-122"/>
                        <a:ea typeface="Noto Sans CJK JP" panose="020B0500000000000000" charset="-122"/>
                        <a:cs typeface="Noto Sans CJK JP" panose="020B0500000000000000" charset="-122"/>
                      </a:endParaRPr>
                    </a:p>
                    <a:p>
                      <a:pPr marL="430530" algn="l" rtl="0" eaLnBrk="0">
                        <a:lnSpc>
                          <a:spcPct val="88000"/>
                        </a:lnSpc>
                        <a:spcBef>
                          <a:spcPts val="0"/>
                        </a:spcBef>
                      </a:pPr>
                      <a:r>
                        <a:rPr sz="1400" b="1" kern="0" spc="-40" dirty="0">
                          <a:solidFill>
                            <a:srgbClr val="FFFFFF">
                              <a:alpha val="100000"/>
                            </a:srgbClr>
                          </a:solidFill>
                          <a:latin typeface="DejaVu Sans" panose="020B0603030804020204"/>
                          <a:ea typeface="DejaVu Sans" panose="020B0603030804020204"/>
                          <a:cs typeface="DejaVu Sans" panose="020B0603030804020204"/>
                        </a:rPr>
                        <a:t>3-10</a:t>
                      </a:r>
                      <a:endParaRPr sz="1400" dirty="0">
                        <a:latin typeface="DejaVu Sans" panose="020B0603030804020204"/>
                        <a:ea typeface="DejaVu Sans" panose="020B0603030804020204"/>
                        <a:cs typeface="DejaVu Sans" panose="020B0603030804020204"/>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5B9BD5"/>
                    </a:solidFill>
                  </a:tcPr>
                </a:tc>
                <a:tc>
                  <a:txBody>
                    <a:bodyPr/>
                    <a:lstStyle/>
                    <a:p>
                      <a:pPr algn="l" rtl="0" eaLnBrk="0">
                        <a:lnSpc>
                          <a:spcPct val="104000"/>
                        </a:lnSpc>
                      </a:pPr>
                      <a:endParaRPr sz="600" dirty="0">
                        <a:latin typeface="Noto Sans CJK JP" panose="020B0500000000000000" charset="-122"/>
                        <a:ea typeface="Noto Sans CJK JP" panose="020B0500000000000000" charset="-122"/>
                        <a:cs typeface="Noto Sans CJK JP" panose="020B0500000000000000" charset="-122"/>
                      </a:endParaRPr>
                    </a:p>
                    <a:p>
                      <a:pPr marL="79375" algn="l" rtl="0" eaLnBrk="0">
                        <a:lnSpc>
                          <a:spcPct val="88000"/>
                        </a:lnSpc>
                        <a:spcBef>
                          <a:spcPts val="0"/>
                        </a:spcBef>
                      </a:pPr>
                      <a:r>
                        <a:rPr sz="1400" b="1" kern="0" spc="-40" dirty="0">
                          <a:solidFill>
                            <a:srgbClr val="FFFFFF">
                              <a:alpha val="100000"/>
                            </a:srgbClr>
                          </a:solidFill>
                          <a:latin typeface="DejaVu Sans" panose="020B0603030804020204"/>
                          <a:ea typeface="DejaVu Sans" panose="020B0603030804020204"/>
                          <a:cs typeface="DejaVu Sans" panose="020B0603030804020204"/>
                        </a:rPr>
                        <a:t>3-11</a:t>
                      </a:r>
                      <a:endParaRPr sz="1400" dirty="0">
                        <a:latin typeface="DejaVu Sans" panose="020B0603030804020204"/>
                        <a:ea typeface="DejaVu Sans" panose="020B0603030804020204"/>
                        <a:cs typeface="DejaVu Sans" panose="020B0603030804020204"/>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5B9BD5"/>
                    </a:solidFill>
                  </a:tcPr>
                </a:tc>
                <a:tc>
                  <a:txBody>
                    <a:bodyPr/>
                    <a:lstStyle/>
                    <a:p>
                      <a:pPr algn="l" rtl="0" eaLnBrk="0">
                        <a:lnSpc>
                          <a:spcPct val="104000"/>
                        </a:lnSpc>
                      </a:pPr>
                      <a:endParaRPr sz="600" dirty="0">
                        <a:latin typeface="Noto Sans CJK JP" panose="020B0500000000000000" charset="-122"/>
                        <a:ea typeface="Noto Sans CJK JP" panose="020B0500000000000000" charset="-122"/>
                        <a:cs typeface="Noto Sans CJK JP" panose="020B0500000000000000" charset="-122"/>
                      </a:endParaRPr>
                    </a:p>
                    <a:p>
                      <a:pPr marL="116205" algn="l" rtl="0" eaLnBrk="0">
                        <a:lnSpc>
                          <a:spcPct val="88000"/>
                        </a:lnSpc>
                        <a:spcBef>
                          <a:spcPts val="0"/>
                        </a:spcBef>
                      </a:pPr>
                      <a:r>
                        <a:rPr sz="1400" b="1" kern="0" spc="-40" dirty="0">
                          <a:solidFill>
                            <a:srgbClr val="FFFFFF">
                              <a:alpha val="100000"/>
                            </a:srgbClr>
                          </a:solidFill>
                          <a:latin typeface="DejaVu Sans" panose="020B0603030804020204"/>
                          <a:ea typeface="DejaVu Sans" panose="020B0603030804020204"/>
                          <a:cs typeface="DejaVu Sans" panose="020B0603030804020204"/>
                        </a:rPr>
                        <a:t>3-12</a:t>
                      </a:r>
                      <a:endParaRPr sz="1400" dirty="0">
                        <a:latin typeface="DejaVu Sans" panose="020B0603030804020204"/>
                        <a:ea typeface="DejaVu Sans" panose="020B0603030804020204"/>
                        <a:cs typeface="DejaVu Sans" panose="020B0603030804020204"/>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5B9BD5"/>
                    </a:solidFill>
                  </a:tcPr>
                </a:tc>
                <a:tc>
                  <a:txBody>
                    <a:bodyPr/>
                    <a:lstStyle/>
                    <a:p>
                      <a:pPr algn="l" rtl="0" eaLnBrk="0">
                        <a:lnSpc>
                          <a:spcPct val="104000"/>
                        </a:lnSpc>
                      </a:pPr>
                      <a:endParaRPr sz="600" dirty="0">
                        <a:latin typeface="Noto Sans CJK JP" panose="020B0500000000000000" charset="-122"/>
                        <a:ea typeface="Noto Sans CJK JP" panose="020B0500000000000000" charset="-122"/>
                        <a:cs typeface="Noto Sans CJK JP" panose="020B0500000000000000" charset="-122"/>
                      </a:endParaRPr>
                    </a:p>
                    <a:p>
                      <a:pPr marL="265430" algn="l" rtl="0" eaLnBrk="0">
                        <a:lnSpc>
                          <a:spcPct val="88000"/>
                        </a:lnSpc>
                        <a:spcBef>
                          <a:spcPts val="0"/>
                        </a:spcBef>
                      </a:pPr>
                      <a:r>
                        <a:rPr sz="1400" b="1" kern="0" spc="-30" dirty="0">
                          <a:solidFill>
                            <a:srgbClr val="FFFFFF">
                              <a:alpha val="100000"/>
                            </a:srgbClr>
                          </a:solidFill>
                          <a:latin typeface="DejaVu Sans" panose="020B0603030804020204"/>
                          <a:ea typeface="DejaVu Sans" panose="020B0603030804020204"/>
                          <a:cs typeface="DejaVu Sans" panose="020B0603030804020204"/>
                        </a:rPr>
                        <a:t>3-</a:t>
                      </a:r>
                      <a:endParaRPr sz="1400" dirty="0">
                        <a:latin typeface="DejaVu Sans" panose="020B0603030804020204"/>
                        <a:ea typeface="DejaVu Sans" panose="020B0603030804020204"/>
                        <a:cs typeface="DejaVu Sans" panose="020B0603030804020204"/>
                      </a:endParaRPr>
                    </a:p>
                    <a:p>
                      <a:pPr marL="228600" algn="l" rtl="0" eaLnBrk="0">
                        <a:lnSpc>
                          <a:spcPct val="84000"/>
                        </a:lnSpc>
                        <a:spcBef>
                          <a:spcPts val="430"/>
                        </a:spcBef>
                      </a:pPr>
                      <a:r>
                        <a:rPr sz="1500" b="1" kern="0" spc="-80" dirty="0">
                          <a:solidFill>
                            <a:srgbClr val="FFFFFF">
                              <a:alpha val="100000"/>
                            </a:srgbClr>
                          </a:solidFill>
                          <a:latin typeface="DejaVu Sans" panose="020B0603030804020204"/>
                          <a:ea typeface="DejaVu Sans" panose="020B0603030804020204"/>
                          <a:cs typeface="DejaVu Sans" panose="020B0603030804020204"/>
                        </a:rPr>
                        <a:t>13</a:t>
                      </a:r>
                      <a:endParaRPr sz="1500" dirty="0">
                        <a:latin typeface="DejaVu Sans" panose="020B0603030804020204"/>
                        <a:ea typeface="DejaVu Sans" panose="020B0603030804020204"/>
                        <a:cs typeface="DejaVu Sans" panose="020B0603030804020204"/>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5B9BD5"/>
                    </a:solidFill>
                  </a:tcPr>
                </a:tc>
                <a:tc>
                  <a:txBody>
                    <a:bodyPr/>
                    <a:lstStyle/>
                    <a:p>
                      <a:pPr algn="l" rtl="0" eaLnBrk="0">
                        <a:lnSpc>
                          <a:spcPct val="104000"/>
                        </a:lnSpc>
                      </a:pPr>
                      <a:endParaRPr sz="600" dirty="0">
                        <a:latin typeface="Noto Sans CJK JP" panose="020B0500000000000000" charset="-122"/>
                        <a:ea typeface="Noto Sans CJK JP" panose="020B0500000000000000" charset="-122"/>
                        <a:cs typeface="Noto Sans CJK JP" panose="020B0500000000000000" charset="-122"/>
                      </a:endParaRPr>
                    </a:p>
                    <a:p>
                      <a:pPr marL="168275" algn="l" rtl="0" eaLnBrk="0">
                        <a:lnSpc>
                          <a:spcPct val="88000"/>
                        </a:lnSpc>
                        <a:spcBef>
                          <a:spcPts val="0"/>
                        </a:spcBef>
                      </a:pPr>
                      <a:r>
                        <a:rPr sz="1400" b="1" kern="0" spc="-40" dirty="0">
                          <a:solidFill>
                            <a:srgbClr val="FFFFFF">
                              <a:alpha val="100000"/>
                            </a:srgbClr>
                          </a:solidFill>
                          <a:latin typeface="DejaVu Sans" panose="020B0603030804020204"/>
                          <a:ea typeface="DejaVu Sans" panose="020B0603030804020204"/>
                          <a:cs typeface="DejaVu Sans" panose="020B0603030804020204"/>
                        </a:rPr>
                        <a:t>3-14</a:t>
                      </a:r>
                      <a:endParaRPr sz="1400" dirty="0">
                        <a:latin typeface="DejaVu Sans" panose="020B0603030804020204"/>
                        <a:ea typeface="DejaVu Sans" panose="020B0603030804020204"/>
                        <a:cs typeface="DejaVu Sans" panose="020B0603030804020204"/>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5B9BD5"/>
                    </a:solidFill>
                  </a:tcPr>
                </a:tc>
              </a:tr>
              <a:tr h="267970">
                <a:tc rowSpan="6">
                  <a:txBody>
                    <a:bodyPr/>
                    <a:lstStyle/>
                    <a:p>
                      <a:pPr algn="l" rtl="0" eaLnBrk="0">
                        <a:lnSpc>
                          <a:spcPct val="125000"/>
                        </a:lnSpc>
                      </a:pPr>
                      <a:endParaRPr sz="300" dirty="0">
                        <a:latin typeface="Noto Sans CJK JP" panose="020B0500000000000000" charset="-122"/>
                        <a:ea typeface="Noto Sans CJK JP" panose="020B0500000000000000" charset="-122"/>
                        <a:cs typeface="Noto Sans CJK JP" panose="020B0500000000000000" charset="-122"/>
                      </a:endParaRPr>
                    </a:p>
                    <a:p>
                      <a:pPr marL="109855" algn="l" rtl="0" eaLnBrk="0">
                        <a:lnSpc>
                          <a:spcPts val="1470"/>
                        </a:lnSpc>
                        <a:spcBef>
                          <a:spcPts val="5"/>
                        </a:spcBef>
                      </a:pPr>
                      <a:r>
                        <a:rPr sz="12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组织</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25000"/>
                        </a:lnSpc>
                      </a:pPr>
                      <a:endParaRPr sz="300" dirty="0">
                        <a:latin typeface="Noto Sans CJK JP" panose="020B0500000000000000" charset="-122"/>
                        <a:ea typeface="Noto Sans CJK JP" panose="020B0500000000000000" charset="-122"/>
                        <a:cs typeface="Noto Sans CJK JP" panose="020B0500000000000000" charset="-122"/>
                      </a:endParaRPr>
                    </a:p>
                    <a:p>
                      <a:pPr marL="179705" algn="l" rtl="0" eaLnBrk="0">
                        <a:lnSpc>
                          <a:spcPts val="1470"/>
                        </a:lnSpc>
                        <a:spcBef>
                          <a:spcPts val="0"/>
                        </a:spcBef>
                      </a:pPr>
                      <a:r>
                        <a:rPr sz="12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手术</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300" dirty="0">
                        <a:latin typeface="Noto Sans CJK JP" panose="020B0500000000000000" charset="-122"/>
                        <a:ea typeface="Noto Sans CJK JP" panose="020B0500000000000000" charset="-122"/>
                        <a:cs typeface="Noto Sans CJK JP" panose="020B0500000000000000" charset="-122"/>
                      </a:endParaRPr>
                    </a:p>
                    <a:p>
                      <a:pPr algn="r" rtl="0" eaLnBrk="0">
                        <a:lnSpc>
                          <a:spcPct val="98000"/>
                        </a:lnSpc>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300" dirty="0">
                        <a:latin typeface="Noto Sans CJK JP" panose="020B0500000000000000" charset="-122"/>
                        <a:ea typeface="Noto Sans CJK JP" panose="020B0500000000000000" charset="-122"/>
                        <a:cs typeface="Noto Sans CJK JP" panose="020B0500000000000000" charset="-122"/>
                      </a:endParaRPr>
                    </a:p>
                    <a:p>
                      <a:pPr algn="r" rtl="0" eaLnBrk="0">
                        <a:lnSpc>
                          <a:spcPct val="98000"/>
                        </a:lnSpc>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r>
              <a:tr h="462915">
                <a:tc vMerge="1">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rtl="0" eaLnBrk="0">
                        <a:lnSpc>
                          <a:spcPct val="126000"/>
                        </a:lnSpc>
                      </a:pPr>
                      <a:endParaRPr sz="300" dirty="0">
                        <a:latin typeface="Noto Sans CJK JP" panose="020B0500000000000000" charset="-122"/>
                        <a:ea typeface="Noto Sans CJK JP" panose="020B0500000000000000" charset="-122"/>
                        <a:cs typeface="Noto Sans CJK JP" panose="020B0500000000000000" charset="-122"/>
                      </a:endParaRPr>
                    </a:p>
                    <a:p>
                      <a:pPr marL="177800" algn="l" rtl="0" eaLnBrk="0">
                        <a:lnSpc>
                          <a:spcPts val="1465"/>
                        </a:lnSpc>
                        <a:spcBef>
                          <a:spcPts val="0"/>
                        </a:spcBef>
                      </a:pPr>
                      <a:r>
                        <a:rPr sz="1200" kern="0" spc="4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培养</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29000"/>
                        </a:lnSpc>
                      </a:pPr>
                      <a:endParaRPr sz="300" dirty="0">
                        <a:latin typeface="Noto Sans CJK JP" panose="020B0500000000000000" charset="-122"/>
                        <a:ea typeface="Noto Sans CJK JP" panose="020B0500000000000000" charset="-122"/>
                        <a:cs typeface="Noto Sans CJK JP" panose="020B0500000000000000" charset="-122"/>
                      </a:endParaRPr>
                    </a:p>
                    <a:p>
                      <a:pPr marL="222250" indent="-28575" algn="l" rtl="0" eaLnBrk="0">
                        <a:lnSpc>
                          <a:spcPct val="102000"/>
                        </a:lnSpc>
                        <a:spcBef>
                          <a:spcPts val="0"/>
                        </a:spcBef>
                      </a:pPr>
                      <a:r>
                        <a:rPr sz="1200" kern="0" spc="5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屎肠球菌</a:t>
                      </a:r>
                      <a:r>
                        <a:rPr sz="1200" kern="0" spc="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   </a:t>
                      </a:r>
                      <a:r>
                        <a:rPr sz="1200" kern="0" spc="1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(血</a:t>
                      </a:r>
                      <a:r>
                        <a:rPr sz="1200" kern="0" spc="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NGS</a:t>
                      </a:r>
                      <a:r>
                        <a:rPr sz="1200" kern="0" spc="1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29000"/>
                        </a:lnSpc>
                      </a:pPr>
                      <a:endParaRPr sz="300" dirty="0">
                        <a:latin typeface="Noto Sans CJK JP" panose="020B0500000000000000" charset="-122"/>
                        <a:ea typeface="Noto Sans CJK JP" panose="020B0500000000000000" charset="-122"/>
                        <a:cs typeface="Noto Sans CJK JP" panose="020B0500000000000000" charset="-122"/>
                      </a:endParaRPr>
                    </a:p>
                    <a:p>
                      <a:pPr marL="250190" indent="-56515" algn="l" rtl="0" eaLnBrk="0">
                        <a:lnSpc>
                          <a:spcPct val="102000"/>
                        </a:lnSpc>
                        <a:spcBef>
                          <a:spcPts val="0"/>
                        </a:spcBef>
                      </a:pPr>
                      <a:r>
                        <a:rPr sz="1200" kern="0" spc="5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屎肠球菌</a:t>
                      </a:r>
                      <a:r>
                        <a:rPr sz="1200" kern="0" spc="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   </a:t>
                      </a:r>
                      <a:r>
                        <a:rPr sz="12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(组织块)</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r>
              <a:tr h="304800">
                <a:tc vMerge="1">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rtl="0" eaLnBrk="0">
                        <a:lnSpc>
                          <a:spcPct val="126000"/>
                        </a:lnSpc>
                      </a:pPr>
                      <a:endParaRPr sz="300" dirty="0">
                        <a:latin typeface="Noto Sans CJK JP" panose="020B0500000000000000" charset="-122"/>
                        <a:ea typeface="Noto Sans CJK JP" panose="020B0500000000000000" charset="-122"/>
                        <a:cs typeface="Noto Sans CJK JP" panose="020B0500000000000000" charset="-122"/>
                      </a:endParaRPr>
                    </a:p>
                    <a:p>
                      <a:pPr marL="175895" algn="l" rtl="0" eaLnBrk="0">
                        <a:lnSpc>
                          <a:spcPts val="1475"/>
                        </a:lnSpc>
                        <a:spcBef>
                          <a:spcPts val="0"/>
                        </a:spcBef>
                      </a:pPr>
                      <a:r>
                        <a:rPr sz="1200" kern="0" spc="5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体温</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125095" algn="l" rtl="0" eaLnBrk="0">
                        <a:lnSpc>
                          <a:spcPct val="83000"/>
                        </a:lnSpc>
                        <a:spcBef>
                          <a:spcPts val="5"/>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36.5</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274955" algn="l" rtl="0" eaLnBrk="0">
                        <a:lnSpc>
                          <a:spcPct val="83000"/>
                        </a:lnSpc>
                        <a:spcBef>
                          <a:spcPts val="5"/>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37</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207010" algn="l" rtl="0" eaLnBrk="0">
                        <a:lnSpc>
                          <a:spcPct val="83000"/>
                        </a:lnSpc>
                        <a:spcBef>
                          <a:spcPts val="5"/>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38.6</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522605" algn="l" rtl="0" eaLnBrk="0">
                        <a:lnSpc>
                          <a:spcPct val="83000"/>
                        </a:lnSpc>
                        <a:spcBef>
                          <a:spcPts val="5"/>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39.8</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523240" algn="l" rtl="0" eaLnBrk="0">
                        <a:lnSpc>
                          <a:spcPct val="83000"/>
                        </a:lnSpc>
                        <a:spcBef>
                          <a:spcPts val="5"/>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38.6</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169545" algn="l" rtl="0" eaLnBrk="0">
                        <a:lnSpc>
                          <a:spcPct val="83000"/>
                        </a:lnSpc>
                        <a:spcBef>
                          <a:spcPts val="5"/>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38.7</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208915" algn="l" rtl="0" eaLnBrk="0">
                        <a:lnSpc>
                          <a:spcPct val="83000"/>
                        </a:lnSpc>
                        <a:spcBef>
                          <a:spcPts val="5"/>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36.8</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130810" algn="l" rtl="0" eaLnBrk="0">
                        <a:lnSpc>
                          <a:spcPct val="83000"/>
                        </a:lnSpc>
                        <a:spcBef>
                          <a:spcPts val="5"/>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36.8</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260985" algn="l" rtl="0" eaLnBrk="0">
                        <a:lnSpc>
                          <a:spcPct val="83000"/>
                        </a:lnSpc>
                        <a:spcBef>
                          <a:spcPts val="5"/>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38.8</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r>
              <a:tr h="304800">
                <a:tc vMerge="1">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rtl="0" eaLnBrk="0">
                        <a:lnSpc>
                          <a:spcPct val="100000"/>
                        </a:lnSpc>
                      </a:pPr>
                      <a:endParaRPr sz="500" dirty="0">
                        <a:latin typeface="Noto Sans CJK JP" panose="020B0500000000000000" charset="-122"/>
                        <a:ea typeface="Noto Sans CJK JP" panose="020B0500000000000000" charset="-122"/>
                        <a:cs typeface="Noto Sans CJK JP" panose="020B0500000000000000" charset="-122"/>
                      </a:endParaRPr>
                    </a:p>
                    <a:p>
                      <a:pPr marL="118110" algn="l" rtl="0" eaLnBrk="0">
                        <a:lnSpc>
                          <a:spcPct val="86000"/>
                        </a:lnSpc>
                        <a:spcBef>
                          <a:spcPts val="5"/>
                        </a:spcBef>
                      </a:pPr>
                      <a:r>
                        <a:rPr sz="1200" kern="0" spc="1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WBC</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135890" algn="l" rtl="0" eaLnBrk="0">
                        <a:lnSpc>
                          <a:spcPct val="83000"/>
                        </a:lnSpc>
                        <a:spcBef>
                          <a:spcPts val="5"/>
                        </a:spcBef>
                      </a:pPr>
                      <a:r>
                        <a:rPr sz="1200" kern="0" spc="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15.8</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8000"/>
                        </a:lnSpc>
                      </a:pPr>
                      <a:endParaRPr sz="500" dirty="0">
                        <a:latin typeface="Noto Sans CJK JP" panose="020B0500000000000000" charset="-122"/>
                        <a:ea typeface="Noto Sans CJK JP" panose="020B0500000000000000" charset="-122"/>
                        <a:cs typeface="Noto Sans CJK JP" panose="020B0500000000000000" charset="-122"/>
                      </a:endParaRPr>
                    </a:p>
                    <a:p>
                      <a:pPr marL="138430" algn="l" rtl="0" eaLnBrk="0">
                        <a:lnSpc>
                          <a:spcPct val="81000"/>
                        </a:lnSpc>
                        <a:spcBef>
                          <a:spcPts val="5"/>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22.1</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217805" algn="l" rtl="0" eaLnBrk="0">
                        <a:lnSpc>
                          <a:spcPct val="83000"/>
                        </a:lnSpc>
                        <a:spcBef>
                          <a:spcPts val="5"/>
                        </a:spcBef>
                      </a:pPr>
                      <a:r>
                        <a:rPr sz="1200" kern="0" spc="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11.5</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8000"/>
                        </a:lnSpc>
                      </a:pPr>
                      <a:endParaRPr sz="500" dirty="0">
                        <a:latin typeface="Noto Sans CJK JP" panose="020B0500000000000000" charset="-122"/>
                        <a:ea typeface="Noto Sans CJK JP" panose="020B0500000000000000" charset="-122"/>
                        <a:cs typeface="Noto Sans CJK JP" panose="020B0500000000000000" charset="-122"/>
                      </a:endParaRPr>
                    </a:p>
                    <a:p>
                      <a:pPr marL="533400" algn="l" rtl="0" eaLnBrk="0">
                        <a:lnSpc>
                          <a:spcPct val="81000"/>
                        </a:lnSpc>
                        <a:spcBef>
                          <a:spcPts val="5"/>
                        </a:spcBef>
                      </a:pPr>
                      <a:r>
                        <a:rPr sz="1200" kern="0" spc="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11.4</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669290" algn="l" rtl="0" eaLnBrk="0">
                        <a:lnSpc>
                          <a:spcPct val="83000"/>
                        </a:lnSpc>
                        <a:spcBef>
                          <a:spcPts val="5"/>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13</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9000"/>
                        </a:lnSpc>
                      </a:pPr>
                      <a:endParaRPr sz="500" dirty="0">
                        <a:latin typeface="Noto Sans CJK JP" panose="020B0500000000000000" charset="-122"/>
                        <a:ea typeface="Noto Sans CJK JP" panose="020B0500000000000000" charset="-122"/>
                        <a:cs typeface="Noto Sans CJK JP" panose="020B0500000000000000" charset="-122"/>
                      </a:endParaRPr>
                    </a:p>
                    <a:p>
                      <a:pPr marL="316230" algn="l" rtl="0" eaLnBrk="0">
                        <a:lnSpc>
                          <a:spcPct val="82000"/>
                        </a:lnSpc>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11</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8000"/>
                        </a:lnSpc>
                      </a:pPr>
                      <a:endParaRPr sz="500" dirty="0">
                        <a:latin typeface="Noto Sans CJK JP" panose="020B0500000000000000" charset="-122"/>
                        <a:ea typeface="Noto Sans CJK JP" panose="020B0500000000000000" charset="-122"/>
                        <a:cs typeface="Noto Sans CJK JP" panose="020B0500000000000000" charset="-122"/>
                      </a:endParaRPr>
                    </a:p>
                    <a:p>
                      <a:pPr marL="219710" algn="l" rtl="0" eaLnBrk="0">
                        <a:lnSpc>
                          <a:spcPct val="81000"/>
                        </a:lnSpc>
                        <a:spcBef>
                          <a:spcPts val="5"/>
                        </a:spcBef>
                      </a:pPr>
                      <a:r>
                        <a:rPr sz="1200" kern="0" spc="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11.4</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9000"/>
                        </a:lnSpc>
                      </a:pPr>
                      <a:endParaRPr sz="500" dirty="0">
                        <a:latin typeface="Noto Sans CJK JP" panose="020B0500000000000000" charset="-122"/>
                        <a:ea typeface="Noto Sans CJK JP" panose="020B0500000000000000" charset="-122"/>
                        <a:cs typeface="Noto Sans CJK JP" panose="020B0500000000000000" charset="-122"/>
                      </a:endParaRPr>
                    </a:p>
                    <a:p>
                      <a:pPr marL="277495" algn="l" rtl="0" eaLnBrk="0">
                        <a:lnSpc>
                          <a:spcPct val="82000"/>
                        </a:lnSpc>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11</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8000"/>
                        </a:lnSpc>
                      </a:pPr>
                      <a:endParaRPr sz="500" dirty="0">
                        <a:latin typeface="Noto Sans CJK JP" panose="020B0500000000000000" charset="-122"/>
                        <a:ea typeface="Noto Sans CJK JP" panose="020B0500000000000000" charset="-122"/>
                        <a:cs typeface="Noto Sans CJK JP" panose="020B0500000000000000" charset="-122"/>
                      </a:endParaRPr>
                    </a:p>
                    <a:p>
                      <a:pPr marL="272415" algn="l" rtl="0" eaLnBrk="0">
                        <a:lnSpc>
                          <a:spcPct val="81000"/>
                        </a:lnSpc>
                        <a:spcBef>
                          <a:spcPts val="5"/>
                        </a:spcBef>
                      </a:pPr>
                      <a:r>
                        <a:rPr sz="1200" kern="0" spc="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11.4</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r>
              <a:tr h="304800">
                <a:tc vMerge="1">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rtl="0" eaLnBrk="0">
                        <a:lnSpc>
                          <a:spcPct val="100000"/>
                        </a:lnSpc>
                      </a:pPr>
                      <a:endParaRPr sz="500" dirty="0">
                        <a:latin typeface="Noto Sans CJK JP" panose="020B0500000000000000" charset="-122"/>
                        <a:ea typeface="Noto Sans CJK JP" panose="020B0500000000000000" charset="-122"/>
                        <a:cs typeface="Noto Sans CJK JP" panose="020B0500000000000000" charset="-122"/>
                      </a:endParaRPr>
                    </a:p>
                    <a:p>
                      <a:pPr marL="184150" algn="l" rtl="0" eaLnBrk="0">
                        <a:lnSpc>
                          <a:spcPct val="86000"/>
                        </a:lnSpc>
                        <a:spcBef>
                          <a:spcPts val="5"/>
                        </a:spcBef>
                      </a:pPr>
                      <a:r>
                        <a:rPr sz="1200" kern="0" spc="6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PCT</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124460" algn="l" rtl="0" eaLnBrk="0">
                        <a:lnSpc>
                          <a:spcPct val="83000"/>
                        </a:lnSpc>
                        <a:spcBef>
                          <a:spcPts val="5"/>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5.31</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207645" algn="l" rtl="0" eaLnBrk="0">
                        <a:lnSpc>
                          <a:spcPct val="83000"/>
                        </a:lnSpc>
                        <a:spcBef>
                          <a:spcPts val="5"/>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0.77</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613410" algn="l" rtl="0" eaLnBrk="0">
                        <a:lnSpc>
                          <a:spcPct val="83000"/>
                        </a:lnSpc>
                        <a:spcBef>
                          <a:spcPts val="5"/>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7.6</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657225" algn="l" rtl="0" eaLnBrk="0">
                        <a:lnSpc>
                          <a:spcPct val="83000"/>
                        </a:lnSpc>
                        <a:spcBef>
                          <a:spcPts val="5"/>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23</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305435" algn="l" rtl="0" eaLnBrk="0">
                        <a:lnSpc>
                          <a:spcPct val="83000"/>
                        </a:lnSpc>
                        <a:spcBef>
                          <a:spcPts val="5"/>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60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342900" algn="l" rtl="0" eaLnBrk="0">
                        <a:lnSpc>
                          <a:spcPct val="83000"/>
                        </a:lnSpc>
                        <a:spcBef>
                          <a:spcPts val="5"/>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46</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r>
              <a:tr h="463550">
                <a:tc vMerge="1">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rtl="0" eaLnBrk="0">
                        <a:lnSpc>
                          <a:spcPct val="135000"/>
                        </a:lnSpc>
                      </a:pPr>
                      <a:endParaRPr sz="200" dirty="0">
                        <a:latin typeface="Noto Sans CJK JP" panose="020B0500000000000000" charset="-122"/>
                        <a:ea typeface="Noto Sans CJK JP" panose="020B0500000000000000" charset="-122"/>
                        <a:cs typeface="Noto Sans CJK JP" panose="020B0500000000000000" charset="-122"/>
                      </a:endParaRPr>
                    </a:p>
                    <a:p>
                      <a:pPr marL="283210" indent="-169545" algn="l" rtl="0" eaLnBrk="0">
                        <a:lnSpc>
                          <a:spcPct val="106000"/>
                        </a:lnSpc>
                        <a:spcBef>
                          <a:spcPts val="0"/>
                        </a:spcBef>
                      </a:pPr>
                      <a:r>
                        <a:rPr sz="1200" kern="0" spc="6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CRP/</a:t>
                      </a: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   </a:t>
                      </a: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IL6</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341630" algn="l" rtl="0" eaLnBrk="0">
                        <a:lnSpc>
                          <a:spcPct val="83000"/>
                        </a:lnSpc>
                        <a:spcBef>
                          <a:spcPts val="5"/>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58</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578485" algn="l" rtl="0" eaLnBrk="0">
                        <a:lnSpc>
                          <a:spcPct val="83000"/>
                        </a:lnSpc>
                        <a:spcBef>
                          <a:spcPts val="5"/>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164</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567055" algn="l" rtl="0" eaLnBrk="0">
                        <a:lnSpc>
                          <a:spcPct val="83000"/>
                        </a:lnSpc>
                        <a:spcBef>
                          <a:spcPts val="5"/>
                        </a:spcBef>
                      </a:pPr>
                      <a:r>
                        <a:rPr sz="12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256</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r>
              <a:tr h="463550">
                <a:tc rowSpan="4">
                  <a:txBody>
                    <a:bodyPr/>
                    <a:lstStyle/>
                    <a:p>
                      <a:pPr algn="l" rtl="0" eaLnBrk="0">
                        <a:lnSpc>
                          <a:spcPct val="127000"/>
                        </a:lnSpc>
                      </a:pPr>
                      <a:endParaRPr sz="300" dirty="0">
                        <a:latin typeface="Noto Sans CJK JP" panose="020B0500000000000000" charset="-122"/>
                        <a:ea typeface="Noto Sans CJK JP" panose="020B0500000000000000" charset="-122"/>
                        <a:cs typeface="Noto Sans CJK JP" panose="020B0500000000000000" charset="-122"/>
                      </a:endParaRPr>
                    </a:p>
                    <a:p>
                      <a:pPr marL="124460" algn="l" rtl="0" eaLnBrk="0">
                        <a:lnSpc>
                          <a:spcPts val="1460"/>
                        </a:lnSpc>
                        <a:spcBef>
                          <a:spcPts val="5"/>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肾脏</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6000"/>
                        </a:lnSpc>
                      </a:pPr>
                      <a:endParaRPr sz="400" dirty="0">
                        <a:latin typeface="Noto Sans CJK JP" panose="020B0500000000000000" charset="-122"/>
                        <a:ea typeface="Noto Sans CJK JP" panose="020B0500000000000000" charset="-122"/>
                        <a:cs typeface="Noto Sans CJK JP" panose="020B0500000000000000" charset="-122"/>
                      </a:endParaRPr>
                    </a:p>
                    <a:p>
                      <a:pPr marL="179705" indent="-2540" algn="l" rtl="0" eaLnBrk="0">
                        <a:lnSpc>
                          <a:spcPct val="102000"/>
                        </a:lnSpc>
                        <a:spcBef>
                          <a:spcPts val="5"/>
                        </a:spcBef>
                      </a:pPr>
                      <a:r>
                        <a:rPr sz="1200" kern="0" spc="4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肌红</a:t>
                      </a:r>
                      <a:r>
                        <a:rPr sz="1200" kern="0" spc="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   </a:t>
                      </a:r>
                      <a:r>
                        <a:rPr sz="1200" kern="0" spc="3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蛋白</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90805" algn="l" rtl="0" eaLnBrk="0">
                        <a:lnSpc>
                          <a:spcPct val="83000"/>
                        </a:lnSpc>
                        <a:spcBef>
                          <a:spcPts val="5"/>
                        </a:spcBef>
                      </a:pPr>
                      <a:r>
                        <a:rPr sz="1200" kern="0" spc="1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1348</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105410" algn="l" rtl="0" eaLnBrk="0">
                        <a:lnSpc>
                          <a:spcPct val="83000"/>
                        </a:lnSpc>
                        <a:spcBef>
                          <a:spcPts val="5"/>
                        </a:spcBef>
                      </a:pPr>
                      <a:r>
                        <a:rPr sz="1200" kern="0" spc="1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1605</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567055" algn="l" rtl="0" eaLnBrk="0">
                        <a:lnSpc>
                          <a:spcPct val="83000"/>
                        </a:lnSpc>
                        <a:spcBef>
                          <a:spcPts val="5"/>
                        </a:spcBef>
                      </a:pPr>
                      <a:r>
                        <a:rPr sz="1200" kern="0" spc="3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220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175895" algn="l" rtl="0" eaLnBrk="0">
                        <a:lnSpc>
                          <a:spcPct val="83000"/>
                        </a:lnSpc>
                        <a:spcBef>
                          <a:spcPts val="5"/>
                        </a:spcBef>
                      </a:pPr>
                      <a:r>
                        <a:rPr sz="1200" kern="0" spc="2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304</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317500" algn="l" rtl="0" eaLnBrk="0">
                        <a:lnSpc>
                          <a:spcPct val="83000"/>
                        </a:lnSpc>
                        <a:spcBef>
                          <a:spcPts val="5"/>
                        </a:spcBef>
                      </a:pPr>
                      <a:r>
                        <a:rPr sz="1200" kern="0" spc="-1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167</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r>
              <a:tr h="304800">
                <a:tc vMerge="1">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rtl="0" eaLnBrk="0">
                        <a:lnSpc>
                          <a:spcPct val="127000"/>
                        </a:lnSpc>
                      </a:pPr>
                      <a:endParaRPr sz="300" dirty="0">
                        <a:latin typeface="Noto Sans CJK JP" panose="020B0500000000000000" charset="-122"/>
                        <a:ea typeface="Noto Sans CJK JP" panose="020B0500000000000000" charset="-122"/>
                        <a:cs typeface="Noto Sans CJK JP" panose="020B0500000000000000" charset="-122"/>
                      </a:endParaRPr>
                    </a:p>
                    <a:p>
                      <a:pPr marL="177165" algn="l" rtl="0" eaLnBrk="0">
                        <a:lnSpc>
                          <a:spcPts val="1465"/>
                        </a:lnSpc>
                      </a:pPr>
                      <a:r>
                        <a:rPr sz="1200" kern="0" spc="4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肌酐</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170815" algn="l" rtl="0" eaLnBrk="0">
                        <a:lnSpc>
                          <a:spcPct val="83000"/>
                        </a:lnSpc>
                        <a:spcBef>
                          <a:spcPts val="5"/>
                        </a:spcBef>
                      </a:pPr>
                      <a:r>
                        <a:rPr sz="1200" kern="0" spc="2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676</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567690" algn="l" rtl="0" eaLnBrk="0">
                        <a:lnSpc>
                          <a:spcPct val="83000"/>
                        </a:lnSpc>
                        <a:spcBef>
                          <a:spcPts val="5"/>
                        </a:spcBef>
                      </a:pPr>
                      <a:r>
                        <a:rPr sz="1200" kern="0" spc="2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581</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568960" algn="l" rtl="0" eaLnBrk="0">
                        <a:lnSpc>
                          <a:spcPct val="83000"/>
                        </a:lnSpc>
                        <a:spcBef>
                          <a:spcPts val="5"/>
                        </a:spcBef>
                      </a:pPr>
                      <a:r>
                        <a:rPr sz="1200" kern="0" spc="2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619</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254635" algn="l" rtl="0" eaLnBrk="0">
                        <a:lnSpc>
                          <a:spcPct val="83000"/>
                        </a:lnSpc>
                        <a:spcBef>
                          <a:spcPts val="5"/>
                        </a:spcBef>
                      </a:pPr>
                      <a:r>
                        <a:rPr sz="1200" kern="0" spc="2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623</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8000"/>
                        </a:lnSpc>
                      </a:pPr>
                      <a:endParaRPr sz="500" dirty="0">
                        <a:latin typeface="Noto Sans CJK JP" panose="020B0500000000000000" charset="-122"/>
                        <a:ea typeface="Noto Sans CJK JP" panose="020B0500000000000000" charset="-122"/>
                        <a:cs typeface="Noto Sans CJK JP" panose="020B0500000000000000" charset="-122"/>
                      </a:endParaRPr>
                    </a:p>
                    <a:p>
                      <a:pPr marL="174625" algn="l" rtl="0" eaLnBrk="0">
                        <a:lnSpc>
                          <a:spcPct val="82000"/>
                        </a:lnSpc>
                        <a:spcBef>
                          <a:spcPts val="5"/>
                        </a:spcBef>
                      </a:pPr>
                      <a:r>
                        <a:rPr sz="1200" kern="0" spc="3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477</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306070" algn="l" rtl="0" eaLnBrk="0">
                        <a:lnSpc>
                          <a:spcPct val="83000"/>
                        </a:lnSpc>
                        <a:spcBef>
                          <a:spcPts val="5"/>
                        </a:spcBef>
                      </a:pPr>
                      <a:r>
                        <a:rPr sz="1200" kern="0" spc="2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368</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r>
              <a:tr h="304800">
                <a:tc vMerge="1">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rtl="0" eaLnBrk="0">
                        <a:lnSpc>
                          <a:spcPct val="127000"/>
                        </a:lnSpc>
                      </a:pPr>
                      <a:endParaRPr sz="300" dirty="0">
                        <a:latin typeface="Noto Sans CJK JP" panose="020B0500000000000000" charset="-122"/>
                        <a:ea typeface="Noto Sans CJK JP" panose="020B0500000000000000" charset="-122"/>
                        <a:cs typeface="Noto Sans CJK JP" panose="020B0500000000000000" charset="-122"/>
                      </a:endParaRPr>
                    </a:p>
                    <a:p>
                      <a:pPr marL="177800" algn="l" rtl="0" eaLnBrk="0">
                        <a:lnSpc>
                          <a:spcPts val="1475"/>
                        </a:lnSpc>
                      </a:pPr>
                      <a:r>
                        <a:rPr sz="1200" kern="0" spc="4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尿量</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351155" algn="l" rtl="0" eaLnBrk="0">
                        <a:lnSpc>
                          <a:spcPct val="83000"/>
                        </a:lnSpc>
                        <a:spcBef>
                          <a:spcPts val="5"/>
                        </a:spcBef>
                      </a:pPr>
                      <a:r>
                        <a:rPr sz="1200" kern="0" spc="-1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365760" algn="l" rtl="0" eaLnBrk="0">
                        <a:lnSpc>
                          <a:spcPct val="83000"/>
                        </a:lnSpc>
                        <a:spcBef>
                          <a:spcPts val="5"/>
                        </a:spcBef>
                      </a:pPr>
                      <a:r>
                        <a:rPr sz="1200" kern="0" spc="-1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172720" algn="l" rtl="0" eaLnBrk="0">
                        <a:lnSpc>
                          <a:spcPct val="83000"/>
                        </a:lnSpc>
                        <a:spcBef>
                          <a:spcPts val="5"/>
                        </a:spcBef>
                      </a:pPr>
                      <a:r>
                        <a:rPr sz="1200" kern="0" spc="1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1400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476250" algn="l" rtl="0" eaLnBrk="0">
                        <a:lnSpc>
                          <a:spcPct val="83000"/>
                        </a:lnSpc>
                        <a:spcBef>
                          <a:spcPts val="5"/>
                        </a:spcBef>
                      </a:pPr>
                      <a:r>
                        <a:rPr sz="1200" kern="0" spc="3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2800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476885" algn="l" rtl="0" eaLnBrk="0">
                        <a:lnSpc>
                          <a:spcPct val="83000"/>
                        </a:lnSpc>
                        <a:spcBef>
                          <a:spcPts val="5"/>
                        </a:spcBef>
                      </a:pPr>
                      <a:r>
                        <a:rPr sz="1200" kern="0" spc="3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2200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135255" algn="l" rtl="0" eaLnBrk="0">
                        <a:lnSpc>
                          <a:spcPct val="83000"/>
                        </a:lnSpc>
                        <a:spcBef>
                          <a:spcPts val="5"/>
                        </a:spcBef>
                      </a:pPr>
                      <a:r>
                        <a:rPr sz="1200" kern="0" spc="1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1600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174625" algn="l" rtl="0" eaLnBrk="0">
                        <a:lnSpc>
                          <a:spcPct val="83000"/>
                        </a:lnSpc>
                        <a:spcBef>
                          <a:spcPts val="5"/>
                        </a:spcBef>
                      </a:pPr>
                      <a:r>
                        <a:rPr sz="1200" kern="0" spc="1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1200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84455" algn="l" rtl="0" eaLnBrk="0">
                        <a:lnSpc>
                          <a:spcPct val="83000"/>
                        </a:lnSpc>
                        <a:spcBef>
                          <a:spcPts val="5"/>
                        </a:spcBef>
                      </a:pPr>
                      <a:r>
                        <a:rPr sz="1200" kern="0" spc="3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2700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215900" algn="l" rtl="0" eaLnBrk="0">
                        <a:lnSpc>
                          <a:spcPct val="83000"/>
                        </a:lnSpc>
                        <a:spcBef>
                          <a:spcPts val="5"/>
                        </a:spcBef>
                      </a:pPr>
                      <a:r>
                        <a:rPr sz="1200" kern="0" spc="3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3300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r>
              <a:tr h="467994">
                <a:tc vMerge="1">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rtl="0" eaLnBrk="0">
                        <a:lnSpc>
                          <a:spcPct val="132000"/>
                        </a:lnSpc>
                      </a:pPr>
                      <a:endParaRPr sz="200" dirty="0">
                        <a:latin typeface="Noto Sans CJK JP" panose="020B0500000000000000" charset="-122"/>
                        <a:ea typeface="Noto Sans CJK JP" panose="020B0500000000000000" charset="-122"/>
                        <a:cs typeface="Noto Sans CJK JP" panose="020B0500000000000000" charset="-122"/>
                      </a:endParaRPr>
                    </a:p>
                    <a:p>
                      <a:pPr marL="397510" indent="-247015" algn="l" rtl="0" eaLnBrk="0">
                        <a:lnSpc>
                          <a:spcPct val="106000"/>
                        </a:lnSpc>
                        <a:spcBef>
                          <a:spcPts val="0"/>
                        </a:spcBef>
                      </a:pPr>
                      <a:r>
                        <a:rPr sz="1200" kern="0" spc="1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CRR</a:t>
                      </a:r>
                      <a:r>
                        <a:rPr sz="1200" kern="0" spc="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   </a:t>
                      </a: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T</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1000"/>
                        </a:lnSpc>
                      </a:pPr>
                      <a:endParaRPr sz="300" dirty="0">
                        <a:latin typeface="Noto Sans CJK JP" panose="020B0500000000000000" charset="-122"/>
                        <a:ea typeface="Noto Sans CJK JP" panose="020B0500000000000000" charset="-122"/>
                        <a:cs typeface="Noto Sans CJK JP" panose="020B0500000000000000" charset="-122"/>
                      </a:endParaRPr>
                    </a:p>
                    <a:p>
                      <a:pPr algn="r" rtl="0" eaLnBrk="0">
                        <a:lnSpc>
                          <a:spcPct val="98000"/>
                        </a:lnSpc>
                        <a:spcBef>
                          <a:spcPts val="0"/>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300" dirty="0">
                        <a:latin typeface="Noto Sans CJK JP" panose="020B0500000000000000" charset="-122"/>
                        <a:ea typeface="Noto Sans CJK JP" panose="020B0500000000000000" charset="-122"/>
                        <a:cs typeface="Noto Sans CJK JP" panose="020B0500000000000000" charset="-122"/>
                      </a:endParaRPr>
                    </a:p>
                    <a:p>
                      <a:pPr marL="199390" indent="-40005" algn="l" rtl="0" eaLnBrk="0">
                        <a:lnSpc>
                          <a:spcPct val="121000"/>
                        </a:lnSpc>
                        <a:spcBef>
                          <a:spcPts val="0"/>
                        </a:spcBef>
                      </a:pPr>
                      <a:r>
                        <a:rPr sz="1000" kern="0" spc="-8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a:t>
                      </a:r>
                      <a:r>
                        <a:rPr sz="1000" kern="0" spc="20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 </a:t>
                      </a:r>
                      <a:r>
                        <a:rPr sz="1000" kern="0" spc="-8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灌</a:t>
                      </a:r>
                      <a:r>
                        <a:rPr sz="1000" kern="0" spc="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    </a:t>
                      </a:r>
                      <a:r>
                        <a:rPr sz="1200" kern="0" spc="4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流+</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26000"/>
                        </a:lnSpc>
                      </a:pPr>
                      <a:endParaRPr sz="300" dirty="0">
                        <a:latin typeface="Noto Sans CJK JP" panose="020B0500000000000000" charset="-122"/>
                        <a:ea typeface="Noto Sans CJK JP" panose="020B0500000000000000" charset="-122"/>
                        <a:cs typeface="Noto Sans CJK JP" panose="020B0500000000000000" charset="-122"/>
                      </a:endParaRPr>
                    </a:p>
                    <a:p>
                      <a:pPr marL="202565" algn="l" rtl="0" eaLnBrk="0">
                        <a:lnSpc>
                          <a:spcPts val="1470"/>
                        </a:lnSpc>
                        <a:spcBef>
                          <a:spcPts val="0"/>
                        </a:spcBef>
                      </a:pPr>
                      <a:r>
                        <a:rPr sz="12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利尿</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26000"/>
                        </a:lnSpc>
                      </a:pPr>
                      <a:endParaRPr sz="300" dirty="0">
                        <a:latin typeface="Noto Sans CJK JP" panose="020B0500000000000000" charset="-122"/>
                        <a:ea typeface="Noto Sans CJK JP" panose="020B0500000000000000" charset="-122"/>
                        <a:cs typeface="Noto Sans CJK JP" panose="020B0500000000000000" charset="-122"/>
                      </a:endParaRPr>
                    </a:p>
                    <a:p>
                      <a:pPr marL="518160" algn="l" rtl="0" eaLnBrk="0">
                        <a:lnSpc>
                          <a:spcPts val="1470"/>
                        </a:lnSpc>
                        <a:spcBef>
                          <a:spcPts val="0"/>
                        </a:spcBef>
                      </a:pPr>
                      <a:r>
                        <a:rPr sz="12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利尿</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26000"/>
                        </a:lnSpc>
                      </a:pPr>
                      <a:endParaRPr sz="300" dirty="0">
                        <a:latin typeface="Noto Sans CJK JP" panose="020B0500000000000000" charset="-122"/>
                        <a:ea typeface="Noto Sans CJK JP" panose="020B0500000000000000" charset="-122"/>
                        <a:cs typeface="Noto Sans CJK JP" panose="020B0500000000000000" charset="-122"/>
                      </a:endParaRPr>
                    </a:p>
                    <a:p>
                      <a:pPr marL="126365" algn="l" rtl="0" eaLnBrk="0">
                        <a:lnSpc>
                          <a:spcPts val="1470"/>
                        </a:lnSpc>
                        <a:spcBef>
                          <a:spcPts val="0"/>
                        </a:spcBef>
                      </a:pPr>
                      <a:r>
                        <a:rPr sz="12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利尿</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26000"/>
                        </a:lnSpc>
                      </a:pPr>
                      <a:endParaRPr sz="300" dirty="0">
                        <a:latin typeface="Noto Sans CJK JP" panose="020B0500000000000000" charset="-122"/>
                        <a:ea typeface="Noto Sans CJK JP" panose="020B0500000000000000" charset="-122"/>
                        <a:cs typeface="Noto Sans CJK JP" panose="020B0500000000000000" charset="-122"/>
                      </a:endParaRPr>
                    </a:p>
                    <a:p>
                      <a:pPr marL="256540" algn="l" rtl="0" eaLnBrk="0">
                        <a:lnSpc>
                          <a:spcPts val="1470"/>
                        </a:lnSpc>
                        <a:spcBef>
                          <a:spcPts val="0"/>
                        </a:spcBef>
                      </a:pPr>
                      <a:r>
                        <a:rPr sz="12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利尿</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r>
            </a:tbl>
          </a:graphicData>
        </a:graphic>
      </p:graphicFrame>
      <p:sp>
        <p:nvSpPr>
          <p:cNvPr id="126" name="textbox 126"/>
          <p:cNvSpPr/>
          <p:nvPr/>
        </p:nvSpPr>
        <p:spPr>
          <a:xfrm>
            <a:off x="7414402" y="972637"/>
            <a:ext cx="2400935" cy="2073910"/>
          </a:xfrm>
          <a:prstGeom prst="rect">
            <a:avLst/>
          </a:prstGeom>
          <a:noFill/>
          <a:ln w="0" cap="flat">
            <a:noFill/>
            <a:prstDash val="solid"/>
            <a:miter lim="0"/>
          </a:ln>
        </p:spPr>
        <p:txBody>
          <a:bodyPr vert="horz" wrap="square" lIns="0" tIns="0" rIns="0" bIns="0"/>
          <a:lstStyle/>
          <a:p>
            <a:pPr algn="l" rtl="0" eaLnBrk="0">
              <a:lnSpc>
                <a:spcPct val="78000"/>
              </a:lnSpc>
            </a:pPr>
            <a:endParaRPr sz="100" dirty="0">
              <a:latin typeface="Noto Sans CJK JP" panose="020B0500000000000000" charset="-122"/>
              <a:ea typeface="Noto Sans CJK JP" panose="020B0500000000000000" charset="-122"/>
              <a:cs typeface="Noto Sans CJK JP" panose="020B0500000000000000" charset="-122"/>
            </a:endParaRPr>
          </a:p>
          <a:p>
            <a:pPr marL="12700" algn="l" rtl="0" eaLnBrk="0">
              <a:lnSpc>
                <a:spcPct val="90000"/>
              </a:lnSpc>
            </a:pPr>
            <a:r>
              <a:rPr sz="1900" kern="0" spc="1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双下肢感染：肢体肿</a:t>
            </a:r>
            <a:endParaRPr sz="1900" dirty="0">
              <a:latin typeface="Noto Sans CJK JP" panose="020B0500000000000000" charset="-122"/>
              <a:ea typeface="Noto Sans CJK JP" panose="020B0500000000000000" charset="-122"/>
              <a:cs typeface="Noto Sans CJK JP" panose="020B0500000000000000" charset="-122"/>
            </a:endParaRPr>
          </a:p>
          <a:p>
            <a:pPr marL="12700" algn="l" rtl="0" eaLnBrk="0">
              <a:lnSpc>
                <a:spcPct val="154000"/>
              </a:lnSpc>
              <a:spcBef>
                <a:spcPts val="35"/>
              </a:spcBef>
            </a:pPr>
            <a:r>
              <a:rPr sz="1900" kern="0" spc="9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胀，两次清创+</a:t>
            </a:r>
            <a:r>
              <a:rPr sz="1900" kern="0" spc="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VSD</a:t>
            </a:r>
            <a:r>
              <a:rPr sz="1900" kern="0" spc="9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引</a:t>
            </a:r>
            <a:r>
              <a:rPr sz="1900" kern="0" spc="6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 </a:t>
            </a:r>
            <a:r>
              <a:rPr sz="1900" kern="0" spc="1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流，屎肠球菌，万古    </a:t>
            </a:r>
            <a:r>
              <a:rPr sz="1900" kern="0" spc="5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霉素+亚胺培南西司他</a:t>
            </a:r>
            <a:r>
              <a:rPr sz="1900" kern="0" spc="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 </a:t>
            </a:r>
            <a:r>
              <a:rPr sz="1900" kern="0" spc="2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丁抗感染，</a:t>
            </a:r>
            <a:endParaRPr sz="1900" dirty="0">
              <a:latin typeface="Noto Sans CJK JP" panose="020B0500000000000000" charset="-122"/>
              <a:ea typeface="Noto Sans CJK JP" panose="020B0500000000000000" charset="-122"/>
              <a:cs typeface="Noto Sans CJK JP" panose="020B0500000000000000" charset="-122"/>
            </a:endParaRPr>
          </a:p>
        </p:txBody>
      </p:sp>
      <p:sp>
        <p:nvSpPr>
          <p:cNvPr id="128" name="textbox 128"/>
          <p:cNvSpPr/>
          <p:nvPr/>
        </p:nvSpPr>
        <p:spPr>
          <a:xfrm>
            <a:off x="7414890" y="3167705"/>
            <a:ext cx="2217420" cy="2073275"/>
          </a:xfrm>
          <a:prstGeom prst="rect">
            <a:avLst/>
          </a:prstGeom>
          <a:noFill/>
          <a:ln w="0" cap="flat">
            <a:noFill/>
            <a:prstDash val="solid"/>
            <a:miter lim="0"/>
          </a:ln>
        </p:spPr>
        <p:txBody>
          <a:bodyPr vert="horz" wrap="square" lIns="0" tIns="0" rIns="0" bIns="0"/>
          <a:lstStyle/>
          <a:p>
            <a:pPr algn="l" rtl="0" eaLnBrk="0">
              <a:lnSpc>
                <a:spcPct val="78000"/>
              </a:lnSpc>
            </a:pPr>
            <a:r>
              <a:rPr sz="1900" kern="0" spc="1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体</a:t>
            </a:r>
            <a:r>
              <a:rPr sz="1900" kern="0" spc="5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温波动38-40℃</a:t>
            </a:r>
            <a:endParaRPr sz="1900" dirty="0">
              <a:latin typeface="Noto Sans CJK JP" panose="020B0500000000000000" charset="-122"/>
              <a:ea typeface="Noto Sans CJK JP" panose="020B0500000000000000" charset="-122"/>
              <a:cs typeface="Noto Sans CJK JP" panose="020B0500000000000000" charset="-122"/>
            </a:endParaRPr>
          </a:p>
          <a:p>
            <a:pPr algn="l" rtl="0" eaLnBrk="0">
              <a:lnSpc>
                <a:spcPct val="117000"/>
              </a:lnSpc>
            </a:pPr>
            <a:endParaRPr sz="500" dirty="0">
              <a:latin typeface="Noto Sans CJK JP" panose="020B0500000000000000" charset="-122"/>
              <a:ea typeface="Noto Sans CJK JP" panose="020B0500000000000000" charset="-122"/>
              <a:cs typeface="Noto Sans CJK JP" panose="020B0500000000000000" charset="-122"/>
            </a:endParaRPr>
          </a:p>
          <a:p>
            <a:pPr marL="12700" indent="19050" algn="l" rtl="0" eaLnBrk="0">
              <a:lnSpc>
                <a:spcPct val="145000"/>
              </a:lnSpc>
              <a:spcBef>
                <a:spcPts val="5"/>
              </a:spcBef>
            </a:pPr>
            <a:r>
              <a:rPr sz="1900" kern="0" spc="-10" dirty="0">
                <a:solidFill>
                  <a:srgbClr val="C00000">
                    <a:alpha val="100000"/>
                  </a:srgbClr>
                </a:solidFill>
                <a:latin typeface="Noto Sans CJK JP" panose="020B0500000000000000" charset="-122"/>
                <a:ea typeface="Noto Sans CJK JP" panose="020B0500000000000000" charset="-122"/>
                <a:cs typeface="Noto Sans CJK JP" panose="020B0500000000000000" charset="-122"/>
              </a:rPr>
              <a:t>肾功能不全：逐步好</a:t>
            </a:r>
            <a:r>
              <a:rPr sz="1900" kern="0" spc="70" dirty="0">
                <a:solidFill>
                  <a:srgbClr val="C00000">
                    <a:alpha val="100000"/>
                  </a:srgbClr>
                </a:solidFill>
                <a:latin typeface="Noto Sans CJK JP" panose="020B0500000000000000" charset="-122"/>
                <a:ea typeface="Noto Sans CJK JP" panose="020B0500000000000000" charset="-122"/>
                <a:cs typeface="Noto Sans CJK JP" panose="020B0500000000000000" charset="-122"/>
              </a:rPr>
              <a:t> </a:t>
            </a:r>
            <a:r>
              <a:rPr sz="1900" kern="0" spc="30" dirty="0">
                <a:solidFill>
                  <a:srgbClr val="C00000">
                    <a:alpha val="100000"/>
                  </a:srgbClr>
                </a:solidFill>
                <a:latin typeface="Noto Sans CJK JP" panose="020B0500000000000000" charset="-122"/>
                <a:ea typeface="Noto Sans CJK JP" panose="020B0500000000000000" charset="-122"/>
                <a:cs typeface="Noto Sans CJK JP" panose="020B0500000000000000" charset="-122"/>
              </a:rPr>
              <a:t>转，尿量2000</a:t>
            </a:r>
            <a:r>
              <a:rPr sz="1900" kern="0" spc="0" dirty="0">
                <a:solidFill>
                  <a:srgbClr val="C00000">
                    <a:alpha val="100000"/>
                  </a:srgbClr>
                </a:solidFill>
                <a:latin typeface="Noto Sans CJK JP" panose="020B0500000000000000" charset="-122"/>
                <a:ea typeface="Noto Sans CJK JP" panose="020B0500000000000000" charset="-122"/>
                <a:cs typeface="Noto Sans CJK JP" panose="020B0500000000000000" charset="-122"/>
              </a:rPr>
              <a:t>ml</a:t>
            </a:r>
            <a:r>
              <a:rPr sz="1900" kern="0" spc="30" dirty="0">
                <a:solidFill>
                  <a:srgbClr val="C00000">
                    <a:alpha val="100000"/>
                  </a:srgbClr>
                </a:solidFill>
                <a:latin typeface="Noto Sans CJK JP" panose="020B0500000000000000" charset="-122"/>
                <a:ea typeface="Noto Sans CJK JP" panose="020B0500000000000000" charset="-122"/>
                <a:cs typeface="Noto Sans CJK JP" panose="020B0500000000000000" charset="-122"/>
              </a:rPr>
              <a:t>左</a:t>
            </a:r>
            <a:r>
              <a:rPr sz="1900" kern="0" spc="20" dirty="0">
                <a:solidFill>
                  <a:srgbClr val="C00000">
                    <a:alpha val="100000"/>
                  </a:srgbClr>
                </a:solidFill>
                <a:latin typeface="Noto Sans CJK JP" panose="020B0500000000000000" charset="-122"/>
                <a:ea typeface="Noto Sans CJK JP" panose="020B0500000000000000" charset="-122"/>
                <a:cs typeface="Noto Sans CJK JP" panose="020B0500000000000000" charset="-122"/>
              </a:rPr>
              <a:t>   </a:t>
            </a:r>
            <a:r>
              <a:rPr sz="1900" kern="0" spc="10" dirty="0">
                <a:solidFill>
                  <a:srgbClr val="C00000">
                    <a:alpha val="100000"/>
                  </a:srgbClr>
                </a:solidFill>
                <a:latin typeface="Noto Sans CJK JP" panose="020B0500000000000000" charset="-122"/>
                <a:ea typeface="Noto Sans CJK JP" panose="020B0500000000000000" charset="-122"/>
                <a:cs typeface="Noto Sans CJK JP" panose="020B0500000000000000" charset="-122"/>
              </a:rPr>
              <a:t>右，肌红蛋白稳定在</a:t>
            </a:r>
            <a:r>
              <a:rPr sz="1900" kern="0" spc="40" dirty="0">
                <a:solidFill>
                  <a:srgbClr val="C00000">
                    <a:alpha val="100000"/>
                  </a:srgbClr>
                </a:solidFill>
                <a:latin typeface="Noto Sans CJK JP" panose="020B0500000000000000" charset="-122"/>
                <a:ea typeface="Noto Sans CJK JP" panose="020B0500000000000000" charset="-122"/>
                <a:cs typeface="Noto Sans CJK JP" panose="020B0500000000000000" charset="-122"/>
                <a:sym typeface="+mn-ea"/>
              </a:rPr>
              <a:t>200</a:t>
            </a:r>
            <a:r>
              <a:rPr sz="1900" kern="0" dirty="0">
                <a:solidFill>
                  <a:srgbClr val="C00000">
                    <a:alpha val="100000"/>
                  </a:srgbClr>
                </a:solidFill>
                <a:latin typeface="Noto Sans CJK JP" panose="020B0500000000000000" charset="-122"/>
                <a:ea typeface="Noto Sans CJK JP" panose="020B0500000000000000" charset="-122"/>
                <a:cs typeface="Noto Sans CJK JP" panose="020B0500000000000000" charset="-122"/>
                <a:sym typeface="+mn-ea"/>
              </a:rPr>
              <a:t>ug</a:t>
            </a:r>
            <a:r>
              <a:rPr sz="1900" kern="0" spc="40" dirty="0">
                <a:solidFill>
                  <a:srgbClr val="C00000">
                    <a:alpha val="100000"/>
                  </a:srgbClr>
                </a:solidFill>
                <a:latin typeface="Noto Sans CJK JP" panose="020B0500000000000000" charset="-122"/>
                <a:ea typeface="Noto Sans CJK JP" panose="020B0500000000000000" charset="-122"/>
                <a:cs typeface="Noto Sans CJK JP" panose="020B0500000000000000" charset="-122"/>
                <a:sym typeface="+mn-ea"/>
              </a:rPr>
              <a:t>/L左右</a:t>
            </a:r>
            <a:endParaRPr sz="1900" dirty="0">
              <a:latin typeface="Noto Sans CJK JP" panose="020B0500000000000000" charset="-122"/>
              <a:ea typeface="Noto Sans CJK JP" panose="020B0500000000000000" charset="-122"/>
              <a:cs typeface="Noto Sans CJK JP" panose="020B0500000000000000" charset="-122"/>
            </a:endParaRPr>
          </a:p>
        </p:txBody>
      </p:sp>
      <p:pic>
        <p:nvPicPr>
          <p:cNvPr id="132" name="picture 132"/>
          <p:cNvPicPr>
            <a:picLocks noChangeAspect="1"/>
          </p:cNvPicPr>
          <p:nvPr/>
        </p:nvPicPr>
        <p:blipFill>
          <a:blip r:embed="rId3"/>
          <a:stretch>
            <a:fillRect/>
          </a:stretch>
        </p:blipFill>
        <p:spPr>
          <a:xfrm rot="21600000">
            <a:off x="7192670" y="278086"/>
            <a:ext cx="294393" cy="293917"/>
          </a:xfrm>
          <a:prstGeom prst="rect">
            <a:avLst/>
          </a:prstGeom>
        </p:spPr>
      </p:pic>
      <p:sp>
        <p:nvSpPr>
          <p:cNvPr id="134" name="textbox 134"/>
          <p:cNvSpPr/>
          <p:nvPr/>
        </p:nvSpPr>
        <p:spPr>
          <a:xfrm>
            <a:off x="5997727" y="6359931"/>
            <a:ext cx="200025" cy="97790"/>
          </a:xfrm>
          <a:prstGeom prst="rect">
            <a:avLst/>
          </a:prstGeom>
          <a:noFill/>
          <a:ln w="0" cap="flat">
            <a:noFill/>
            <a:prstDash val="solid"/>
            <a:miter lim="0"/>
          </a:ln>
        </p:spPr>
        <p:txBody>
          <a:bodyPr vert="horz" wrap="square" lIns="0" tIns="0" rIns="0" bIns="0"/>
          <a:lstStyle/>
          <a:p>
            <a:pPr algn="l" rtl="0" eaLnBrk="0">
              <a:lnSpc>
                <a:spcPct val="81000"/>
              </a:lnSpc>
            </a:pPr>
            <a:endParaRPr sz="100" dirty="0">
              <a:latin typeface="Noto Sans CJK JP" panose="020B0500000000000000" charset="-122"/>
              <a:ea typeface="Noto Sans CJK JP" panose="020B0500000000000000" charset="-122"/>
              <a:cs typeface="Noto Sans CJK JP" panose="020B0500000000000000" charset="-122"/>
            </a:endParaRPr>
          </a:p>
          <a:p>
            <a:pPr marL="12700" algn="l" rtl="0" eaLnBrk="0">
              <a:lnSpc>
                <a:spcPct val="79000"/>
              </a:lnSpc>
            </a:pPr>
            <a:r>
              <a:rPr sz="600" kern="0" spc="-4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a:t>
            </a:r>
            <a:r>
              <a:rPr sz="600" kern="0" spc="12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 </a:t>
            </a:r>
            <a:r>
              <a:rPr sz="600" kern="0" spc="-4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12</a:t>
            </a:r>
            <a:r>
              <a:rPr sz="600" kern="0" spc="5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 </a:t>
            </a:r>
            <a:r>
              <a:rPr sz="600" kern="0" spc="-4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a:t>
            </a:r>
            <a:endParaRPr sz="600" dirty="0">
              <a:latin typeface="Noto Sans CJK JP" panose="020B0500000000000000" charset="-122"/>
              <a:ea typeface="Noto Sans CJK JP" panose="020B0500000000000000" charset="-122"/>
              <a:cs typeface="Noto Sans CJK JP" panose="020B0500000000000000"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 name="picture 136"/>
          <p:cNvPicPr>
            <a:picLocks noChangeAspect="1"/>
          </p:cNvPicPr>
          <p:nvPr/>
        </p:nvPicPr>
        <p:blipFill>
          <a:blip r:embed="rId1"/>
          <a:stretch>
            <a:fillRect/>
          </a:stretch>
        </p:blipFill>
        <p:spPr>
          <a:xfrm rot="21600000">
            <a:off x="127000" y="157477"/>
            <a:ext cx="9753600" cy="5425439"/>
          </a:xfrm>
          <a:prstGeom prst="rect">
            <a:avLst/>
          </a:prstGeom>
        </p:spPr>
      </p:pic>
      <p:pic>
        <p:nvPicPr>
          <p:cNvPr id="138" name="picture 138"/>
          <p:cNvPicPr>
            <a:picLocks noChangeAspect="1"/>
          </p:cNvPicPr>
          <p:nvPr/>
        </p:nvPicPr>
        <p:blipFill>
          <a:blip r:embed="rId2"/>
          <a:stretch>
            <a:fillRect/>
          </a:stretch>
        </p:blipFill>
        <p:spPr>
          <a:xfrm rot="21600000">
            <a:off x="127000" y="755322"/>
            <a:ext cx="9753600" cy="73733"/>
          </a:xfrm>
          <a:prstGeom prst="rect">
            <a:avLst/>
          </a:prstGeom>
        </p:spPr>
      </p:pic>
      <p:graphicFrame>
        <p:nvGraphicFramePr>
          <p:cNvPr id="140" name="table 140"/>
          <p:cNvGraphicFramePr>
            <a:graphicFrameLocks noGrp="1"/>
          </p:cNvGraphicFramePr>
          <p:nvPr/>
        </p:nvGraphicFramePr>
        <p:xfrm>
          <a:off x="121920" y="121919"/>
          <a:ext cx="9763760" cy="5662930"/>
        </p:xfrm>
        <a:graphic>
          <a:graphicData uri="http://schemas.openxmlformats.org/drawingml/2006/table">
            <a:tbl>
              <a:tblPr/>
              <a:tblGrid>
                <a:gridCol w="4528820"/>
                <a:gridCol w="2844800"/>
                <a:gridCol w="63500"/>
                <a:gridCol w="2326640"/>
              </a:tblGrid>
              <a:tr h="707390">
                <a:tc>
                  <a:txBody>
                    <a:bodyPr/>
                    <a:lstStyle/>
                    <a:p>
                      <a:pPr algn="l" rtl="0" eaLnBrk="0">
                        <a:lnSpc>
                          <a:spcPct val="141000"/>
                        </a:lnSpc>
                      </a:pPr>
                      <a:endParaRPr sz="1000" dirty="0">
                        <a:latin typeface="Noto Sans CJK JP" panose="020B0500000000000000" charset="-122"/>
                        <a:ea typeface="Noto Sans CJK JP" panose="020B0500000000000000" charset="-122"/>
                        <a:cs typeface="Noto Sans CJK JP" panose="020B0500000000000000" charset="-122"/>
                      </a:endParaRPr>
                    </a:p>
                    <a:p>
                      <a:pPr marL="203200" algn="l" rtl="0" eaLnBrk="0">
                        <a:lnSpc>
                          <a:spcPct val="91000"/>
                        </a:lnSpc>
                        <a:spcBef>
                          <a:spcPts val="5"/>
                        </a:spcBef>
                      </a:pPr>
                      <a:r>
                        <a:rPr sz="3500" kern="0" spc="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诊疗经过</a:t>
                      </a:r>
                      <a:endParaRPr sz="35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a:noFill/>
                    </a:lnR>
                    <a:lnT w="9525" cap="flat" cmpd="sng" algn="ctr">
                      <a:solidFill>
                        <a:srgbClr val="CCCCCC"/>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a:noFill/>
                    </a:lnL>
                    <a:lnR>
                      <a:noFill/>
                    </a:lnR>
                    <a:lnT w="9525" cap="flat" cmpd="sng" algn="ctr">
                      <a:solidFill>
                        <a:srgbClr val="CCCCCC"/>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tc gridSpan="2">
                  <a:txBody>
                    <a:bodyPr/>
                    <a:lstStyle/>
                    <a:p>
                      <a:pPr algn="l" rtl="0" eaLnBrk="0">
                        <a:lnSpc>
                          <a:spcPct val="147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7000"/>
                        </a:lnSpc>
                      </a:pPr>
                      <a:endParaRPr sz="100" dirty="0">
                        <a:latin typeface="Noto Sans CJK JP" panose="020B0500000000000000" charset="-122"/>
                        <a:ea typeface="Noto Sans CJK JP" panose="020B0500000000000000" charset="-122"/>
                        <a:cs typeface="Noto Sans CJK JP" panose="020B0500000000000000" charset="-122"/>
                      </a:endParaRPr>
                    </a:p>
                    <a:p>
                      <a:pPr marL="8255" algn="l" rtl="0" eaLnBrk="0">
                        <a:lnSpc>
                          <a:spcPts val="2030"/>
                        </a:lnSpc>
                      </a:pPr>
                      <a:r>
                        <a:rPr sz="1600" kern="0" spc="10" dirty="0">
                          <a:solidFill>
                            <a:srgbClr val="0000C9">
                              <a:alpha val="100000"/>
                            </a:srgbClr>
                          </a:solidFill>
                          <a:latin typeface="Noto Sans CJK JP" panose="020B0500000000000000" charset="-122"/>
                          <a:ea typeface="Noto Sans CJK JP" panose="020B0500000000000000" charset="-122"/>
                          <a:cs typeface="Noto Sans CJK JP" panose="020B0500000000000000" charset="-122"/>
                        </a:rPr>
                        <a:t>pfzer</a:t>
                      </a:r>
                      <a:endParaRPr sz="16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a:noFill/>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tc hMerge="1">
                  <a:tcPr marL="0" marR="0" marT="0" marB="0" vert="horz">
                    <a:lnL>
                      <a:noFill/>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tr>
              <a:tr h="4594860">
                <a:tc gridSpan="3">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a:noFill/>
                    </a:lnR>
                    <a:lnT w="9525" cap="flat" cmpd="sng" algn="ctr">
                      <a:solidFill>
                        <a:srgbClr val="4472C4"/>
                      </a:solidFill>
                      <a:prstDash val="solid"/>
                      <a:round/>
                      <a:headEnd type="none" w="med" len="med"/>
                      <a:tailEnd type="none" w="med" len="med"/>
                    </a:lnT>
                    <a:lnB>
                      <a:noFill/>
                    </a:lnB>
                  </a:tcPr>
                </a:tc>
                <a:tc hMerge="1">
                  <a:tcPr marL="0" marR="0" marT="0" marB="0" vert="horz">
                    <a:lnL w="9525" cap="flat" cmpd="sng" algn="ctr">
                      <a:solidFill>
                        <a:srgbClr val="CCCCCC"/>
                      </a:solidFill>
                      <a:prstDash val="solid"/>
                      <a:round/>
                      <a:headEnd type="none" w="med" len="med"/>
                      <a:tailEnd type="none" w="med" len="med"/>
                    </a:lnL>
                    <a:lnR>
                      <a:noFill/>
                    </a:lnR>
                    <a:lnT w="9525" cap="flat" cmpd="sng" algn="ctr">
                      <a:solidFill>
                        <a:srgbClr val="4472C4"/>
                      </a:solidFill>
                      <a:prstDash val="solid"/>
                      <a:round/>
                      <a:headEnd type="none" w="med" len="med"/>
                      <a:tailEnd type="none" w="med" len="med"/>
                    </a:lnT>
                    <a:lnB>
                      <a:noFill/>
                    </a:lnB>
                  </a:tcPr>
                </a:tc>
                <a:tc hMerge="1">
                  <a:tcPr marL="0" marR="0" marT="0" marB="0" vert="horz">
                    <a:lnL w="9525" cap="flat" cmpd="sng" algn="ctr">
                      <a:solidFill>
                        <a:srgbClr val="CCCCCC"/>
                      </a:solidFill>
                      <a:prstDash val="solid"/>
                      <a:round/>
                      <a:headEnd type="none" w="med" len="med"/>
                      <a:tailEnd type="none" w="med" len="med"/>
                    </a:lnL>
                    <a:lnR>
                      <a:noFill/>
                    </a:lnR>
                    <a:lnT w="9525" cap="flat" cmpd="sng" algn="ctr">
                      <a:solidFill>
                        <a:srgbClr val="4472C4"/>
                      </a:solidFill>
                      <a:prstDash val="solid"/>
                      <a:round/>
                      <a:headEnd type="none" w="med" len="med"/>
                      <a:tailEnd type="none" w="med" len="med"/>
                    </a:lnT>
                    <a:lnB>
                      <a:noFill/>
                    </a:lnB>
                  </a:tcPr>
                </a:tc>
                <a:tc>
                  <a:txBody>
                    <a:bodyPr/>
                    <a:lstStyle/>
                    <a:p>
                      <a:pPr algn="l" rtl="0" eaLnBrk="0">
                        <a:lnSpc>
                          <a:spcPct val="117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17000"/>
                        </a:lnSpc>
                      </a:pPr>
                      <a:endParaRPr sz="1000" dirty="0">
                        <a:latin typeface="Noto Sans CJK JP" panose="020B0500000000000000" charset="-122"/>
                        <a:ea typeface="Noto Sans CJK JP" panose="020B0500000000000000" charset="-122"/>
                        <a:cs typeface="Noto Sans CJK JP" panose="020B0500000000000000" charset="-122"/>
                      </a:endParaRPr>
                    </a:p>
                    <a:p>
                      <a:pPr marL="41910" algn="l" rtl="0" eaLnBrk="0">
                        <a:lnSpc>
                          <a:spcPct val="150000"/>
                        </a:lnSpc>
                      </a:pPr>
                      <a:r>
                        <a:rPr sz="2200" kern="0" spc="3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夜间/活动后气短</a:t>
                      </a:r>
                      <a:r>
                        <a:rPr sz="2200" kern="0" spc="1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    </a:t>
                      </a:r>
                      <a:r>
                        <a:rPr sz="2200" kern="0" spc="3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明显，氧合指数</a:t>
                      </a:r>
                      <a:r>
                        <a:rPr sz="2200" kern="0" spc="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      </a:t>
                      </a:r>
                      <a:r>
                        <a:rPr sz="2200" kern="0" spc="3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变差，超声双肺</a:t>
                      </a:r>
                      <a:r>
                        <a:rPr sz="2200" kern="0" spc="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      </a:t>
                      </a:r>
                      <a:r>
                        <a:rPr sz="2200" kern="0" spc="2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大量B线，总容量</a:t>
                      </a:r>
                      <a:r>
                        <a:rPr sz="2200" kern="0" spc="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   </a:t>
                      </a:r>
                      <a:r>
                        <a:rPr sz="2200" kern="0" spc="8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平衡，查</a:t>
                      </a:r>
                      <a:r>
                        <a:rPr sz="2200" kern="0" spc="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CTA</a:t>
                      </a:r>
                      <a:r>
                        <a:rPr sz="2200" kern="0" spc="8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排</a:t>
                      </a:r>
                      <a:r>
                        <a:rPr sz="2200" kern="0" spc="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      </a:t>
                      </a:r>
                      <a:r>
                        <a:rPr sz="2200" kern="0" spc="2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查肺栓塞</a:t>
                      </a:r>
                      <a:endParaRPr sz="2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a:noFill/>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a:noFill/>
                    </a:lnB>
                  </a:tcPr>
                </a:tc>
              </a:tr>
              <a:tr h="360680">
                <a:tc gridSpan="4">
                  <a:txBody>
                    <a:bodyPr/>
                    <a:lstStyle/>
                    <a:p>
                      <a:pPr algn="l" rtl="0" eaLnBrk="0">
                        <a:lnSpc>
                          <a:spcPct val="176000"/>
                        </a:lnSpc>
                      </a:pPr>
                      <a:endParaRPr sz="1000" dirty="0">
                        <a:latin typeface="Noto Sans CJK JP" panose="020B0500000000000000" charset="-122"/>
                        <a:ea typeface="Noto Sans CJK JP" panose="020B0500000000000000" charset="-122"/>
                        <a:cs typeface="Noto Sans CJK JP" panose="020B0500000000000000" charset="-122"/>
                      </a:endParaRPr>
                    </a:p>
                    <a:p>
                      <a:pPr marL="9525" algn="l" rtl="0" eaLnBrk="0">
                        <a:lnSpc>
                          <a:spcPct val="94000"/>
                        </a:lnSpc>
                        <a:spcBef>
                          <a:spcPts val="0"/>
                        </a:spcBef>
                      </a:pPr>
                      <a:r>
                        <a:rPr sz="600" kern="0" spc="-10" dirty="0">
                          <a:solidFill>
                            <a:srgbClr val="808080">
                              <a:alpha val="100000"/>
                            </a:srgbClr>
                          </a:solidFill>
                          <a:latin typeface="Noto Sans CJK JP" panose="020B0500000000000000" charset="-122"/>
                          <a:ea typeface="Noto Sans CJK JP" panose="020B0500000000000000" charset="-122"/>
                          <a:cs typeface="Noto Sans CJK JP" panose="020B0500000000000000" charset="-122"/>
                        </a:rPr>
                        <a:t>[</a:t>
                      </a:r>
                      <a:r>
                        <a:rPr sz="6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此页面上无备注</a:t>
                      </a:r>
                      <a:r>
                        <a:rPr sz="600" kern="0" spc="-10" dirty="0">
                          <a:solidFill>
                            <a:srgbClr val="808080">
                              <a:alpha val="100000"/>
                            </a:srgbClr>
                          </a:solidFill>
                          <a:latin typeface="Noto Sans CJK JP" panose="020B0500000000000000" charset="-122"/>
                          <a:ea typeface="Noto Sans CJK JP" panose="020B0500000000000000" charset="-122"/>
                          <a:cs typeface="Noto Sans CJK JP" panose="020B0500000000000000" charset="-122"/>
                        </a:rPr>
                        <a:t>]</a:t>
                      </a:r>
                      <a:endParaRPr sz="6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a:noFill/>
                    </a:lnT>
                    <a:lnB w="9525" cap="flat" cmpd="sng" algn="ctr">
                      <a:solidFill>
                        <a:srgbClr val="CCCCCC"/>
                      </a:solidFill>
                      <a:prstDash val="solid"/>
                      <a:round/>
                      <a:headEnd type="none" w="med" len="med"/>
                      <a:tailEnd type="none" w="med" len="med"/>
                    </a:lnB>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a:noFill/>
                    </a:lnT>
                    <a:lnB w="9525" cap="flat" cmpd="sng" algn="ctr">
                      <a:solidFill>
                        <a:srgbClr val="CCCCCC"/>
                      </a:solidFill>
                      <a:prstDash val="solid"/>
                      <a:round/>
                      <a:headEnd type="none" w="med" len="med"/>
                      <a:tailEnd type="none" w="med" len="med"/>
                    </a:lnB>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a:noFill/>
                    </a:lnT>
                    <a:lnB w="9525" cap="flat" cmpd="sng" algn="ctr">
                      <a:solidFill>
                        <a:srgbClr val="CCCCCC"/>
                      </a:solidFill>
                      <a:prstDash val="solid"/>
                      <a:round/>
                      <a:headEnd type="none" w="med" len="med"/>
                      <a:tailEnd type="none" w="med" len="med"/>
                    </a:lnB>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a:noFill/>
                    </a:lnT>
                    <a:lnB w="9525" cap="flat" cmpd="sng" algn="ctr">
                      <a:solidFill>
                        <a:srgbClr val="CCCCCC"/>
                      </a:solidFill>
                      <a:prstDash val="solid"/>
                      <a:round/>
                      <a:headEnd type="none" w="med" len="med"/>
                      <a:tailEnd type="none" w="med" len="med"/>
                    </a:lnB>
                  </a:tcPr>
                </a:tc>
              </a:tr>
            </a:tbl>
          </a:graphicData>
        </a:graphic>
      </p:graphicFrame>
      <p:graphicFrame>
        <p:nvGraphicFramePr>
          <p:cNvPr id="142" name="table 142"/>
          <p:cNvGraphicFramePr>
            <a:graphicFrameLocks noGrp="1"/>
          </p:cNvGraphicFramePr>
          <p:nvPr/>
        </p:nvGraphicFramePr>
        <p:xfrm>
          <a:off x="705104" y="874267"/>
          <a:ext cx="6811645" cy="4280535"/>
        </p:xfrm>
        <a:graphic>
          <a:graphicData uri="http://schemas.openxmlformats.org/drawingml/2006/table">
            <a:tbl>
              <a:tblPr/>
              <a:tblGrid>
                <a:gridCol w="605790"/>
                <a:gridCol w="601345"/>
                <a:gridCol w="600710"/>
                <a:gridCol w="600710"/>
                <a:gridCol w="600710"/>
                <a:gridCol w="601345"/>
                <a:gridCol w="680720"/>
                <a:gridCol w="662940"/>
                <a:gridCol w="626110"/>
                <a:gridCol w="601345"/>
                <a:gridCol w="629920"/>
              </a:tblGrid>
              <a:tr h="564515">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5B9BD5"/>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5B9BD5"/>
                    </a:solidFill>
                  </a:tcPr>
                </a:tc>
                <a:tc>
                  <a:txBody>
                    <a:bodyPr/>
                    <a:lstStyle/>
                    <a:p>
                      <a:pPr algn="l" rtl="0" eaLnBrk="0">
                        <a:lnSpc>
                          <a:spcPct val="102000"/>
                        </a:lnSpc>
                      </a:pPr>
                      <a:endParaRPr sz="600" dirty="0">
                        <a:latin typeface="Noto Sans CJK JP" panose="020B0500000000000000" charset="-122"/>
                        <a:ea typeface="Noto Sans CJK JP" panose="020B0500000000000000" charset="-122"/>
                        <a:cs typeface="Noto Sans CJK JP" panose="020B0500000000000000" charset="-122"/>
                      </a:endParaRPr>
                    </a:p>
                    <a:p>
                      <a:pPr marL="237490" algn="l" rtl="0" eaLnBrk="0">
                        <a:lnSpc>
                          <a:spcPct val="84000"/>
                        </a:lnSpc>
                        <a:spcBef>
                          <a:spcPts val="5"/>
                        </a:spcBef>
                      </a:pPr>
                      <a:r>
                        <a:rPr sz="1500" b="1" kern="0" spc="-80" dirty="0">
                          <a:solidFill>
                            <a:srgbClr val="FFFFFF">
                              <a:alpha val="100000"/>
                            </a:srgbClr>
                          </a:solidFill>
                          <a:latin typeface="DejaVu Sans" panose="020B0603030804020204"/>
                          <a:ea typeface="DejaVu Sans" panose="020B0603030804020204"/>
                          <a:cs typeface="DejaVu Sans" panose="020B0603030804020204"/>
                        </a:rPr>
                        <a:t>3-1</a:t>
                      </a:r>
                      <a:endParaRPr sz="1500" dirty="0">
                        <a:latin typeface="DejaVu Sans" panose="020B0603030804020204"/>
                        <a:ea typeface="DejaVu Sans" panose="020B0603030804020204"/>
                        <a:cs typeface="DejaVu Sans" panose="020B0603030804020204"/>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5B9BD5"/>
                    </a:solidFill>
                  </a:tcPr>
                </a:tc>
                <a:tc>
                  <a:txBody>
                    <a:bodyPr/>
                    <a:lstStyle/>
                    <a:p>
                      <a:pPr algn="l" rtl="0" eaLnBrk="0">
                        <a:lnSpc>
                          <a:spcPct val="102000"/>
                        </a:lnSpc>
                      </a:pPr>
                      <a:endParaRPr sz="600" dirty="0">
                        <a:latin typeface="Noto Sans CJK JP" panose="020B0500000000000000" charset="-122"/>
                        <a:ea typeface="Noto Sans CJK JP" panose="020B0500000000000000" charset="-122"/>
                        <a:cs typeface="Noto Sans CJK JP" panose="020B0500000000000000" charset="-122"/>
                      </a:endParaRPr>
                    </a:p>
                    <a:p>
                      <a:pPr marL="238760" algn="l" rtl="0" eaLnBrk="0">
                        <a:lnSpc>
                          <a:spcPct val="84000"/>
                        </a:lnSpc>
                        <a:spcBef>
                          <a:spcPts val="5"/>
                        </a:spcBef>
                      </a:pPr>
                      <a:r>
                        <a:rPr sz="1500" b="1" kern="0" spc="-80" dirty="0">
                          <a:solidFill>
                            <a:srgbClr val="FFFFFF">
                              <a:alpha val="100000"/>
                            </a:srgbClr>
                          </a:solidFill>
                          <a:latin typeface="DejaVu Sans" panose="020B0603030804020204"/>
                          <a:ea typeface="DejaVu Sans" panose="020B0603030804020204"/>
                          <a:cs typeface="DejaVu Sans" panose="020B0603030804020204"/>
                        </a:rPr>
                        <a:t>3-4</a:t>
                      </a:r>
                      <a:endParaRPr sz="1500" dirty="0">
                        <a:latin typeface="DejaVu Sans" panose="020B0603030804020204"/>
                        <a:ea typeface="DejaVu Sans" panose="020B0603030804020204"/>
                        <a:cs typeface="DejaVu Sans" panose="020B0603030804020204"/>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5B9BD5"/>
                    </a:solidFill>
                  </a:tcPr>
                </a:tc>
                <a:tc>
                  <a:txBody>
                    <a:bodyPr/>
                    <a:lstStyle/>
                    <a:p>
                      <a:pPr algn="l" rtl="0" eaLnBrk="0">
                        <a:lnSpc>
                          <a:spcPct val="102000"/>
                        </a:lnSpc>
                      </a:pPr>
                      <a:endParaRPr sz="600" dirty="0">
                        <a:latin typeface="Noto Sans CJK JP" panose="020B0500000000000000" charset="-122"/>
                        <a:ea typeface="Noto Sans CJK JP" panose="020B0500000000000000" charset="-122"/>
                        <a:cs typeface="Noto Sans CJK JP" panose="020B0500000000000000" charset="-122"/>
                      </a:endParaRPr>
                    </a:p>
                    <a:p>
                      <a:pPr marL="238760" algn="l" rtl="0" eaLnBrk="0">
                        <a:lnSpc>
                          <a:spcPct val="84000"/>
                        </a:lnSpc>
                        <a:spcBef>
                          <a:spcPts val="5"/>
                        </a:spcBef>
                      </a:pPr>
                      <a:r>
                        <a:rPr sz="1500" b="1" kern="0" spc="-80" dirty="0">
                          <a:solidFill>
                            <a:srgbClr val="FFFFFF">
                              <a:alpha val="100000"/>
                            </a:srgbClr>
                          </a:solidFill>
                          <a:latin typeface="DejaVu Sans" panose="020B0603030804020204"/>
                          <a:ea typeface="DejaVu Sans" panose="020B0603030804020204"/>
                          <a:cs typeface="DejaVu Sans" panose="020B0603030804020204"/>
                        </a:rPr>
                        <a:t>3-8</a:t>
                      </a:r>
                      <a:endParaRPr sz="1500" dirty="0">
                        <a:latin typeface="DejaVu Sans" panose="020B0603030804020204"/>
                        <a:ea typeface="DejaVu Sans" panose="020B0603030804020204"/>
                        <a:cs typeface="DejaVu Sans" panose="020B0603030804020204"/>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5B9BD5"/>
                    </a:solidFill>
                  </a:tcPr>
                </a:tc>
                <a:tc>
                  <a:txBody>
                    <a:bodyPr/>
                    <a:lstStyle/>
                    <a:p>
                      <a:pPr algn="l" rtl="0" eaLnBrk="0">
                        <a:lnSpc>
                          <a:spcPct val="102000"/>
                        </a:lnSpc>
                      </a:pPr>
                      <a:endParaRPr sz="600" dirty="0">
                        <a:latin typeface="Noto Sans CJK JP" panose="020B0500000000000000" charset="-122"/>
                        <a:ea typeface="Noto Sans CJK JP" panose="020B0500000000000000" charset="-122"/>
                        <a:cs typeface="Noto Sans CJK JP" panose="020B0500000000000000" charset="-122"/>
                      </a:endParaRPr>
                    </a:p>
                    <a:p>
                      <a:pPr marL="239395" algn="l" rtl="0" eaLnBrk="0">
                        <a:lnSpc>
                          <a:spcPct val="84000"/>
                        </a:lnSpc>
                        <a:spcBef>
                          <a:spcPts val="5"/>
                        </a:spcBef>
                      </a:pPr>
                      <a:r>
                        <a:rPr sz="1500" b="1" kern="0" spc="-80" dirty="0">
                          <a:solidFill>
                            <a:srgbClr val="FFFFFF">
                              <a:alpha val="100000"/>
                            </a:srgbClr>
                          </a:solidFill>
                          <a:latin typeface="DejaVu Sans" panose="020B0603030804020204"/>
                          <a:ea typeface="DejaVu Sans" panose="020B0603030804020204"/>
                          <a:cs typeface="DejaVu Sans" panose="020B0603030804020204"/>
                        </a:rPr>
                        <a:t>3-9</a:t>
                      </a:r>
                      <a:endParaRPr sz="1500" dirty="0">
                        <a:latin typeface="DejaVu Sans" panose="020B0603030804020204"/>
                        <a:ea typeface="DejaVu Sans" panose="020B0603030804020204"/>
                        <a:cs typeface="DejaVu Sans" panose="020B0603030804020204"/>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5B9BD5"/>
                    </a:solidFill>
                  </a:tcPr>
                </a:tc>
                <a:tc>
                  <a:txBody>
                    <a:bodyPr/>
                    <a:lstStyle/>
                    <a:p>
                      <a:pPr algn="l" rtl="0" eaLnBrk="0">
                        <a:lnSpc>
                          <a:spcPct val="104000"/>
                        </a:lnSpc>
                      </a:pPr>
                      <a:endParaRPr sz="600" dirty="0">
                        <a:latin typeface="Noto Sans CJK JP" panose="020B0500000000000000" charset="-122"/>
                        <a:ea typeface="Noto Sans CJK JP" panose="020B0500000000000000" charset="-122"/>
                        <a:cs typeface="Noto Sans CJK JP" panose="020B0500000000000000" charset="-122"/>
                      </a:endParaRPr>
                    </a:p>
                    <a:p>
                      <a:pPr marL="205105" algn="l" rtl="0" eaLnBrk="0">
                        <a:lnSpc>
                          <a:spcPct val="88000"/>
                        </a:lnSpc>
                        <a:spcBef>
                          <a:spcPts val="0"/>
                        </a:spcBef>
                      </a:pPr>
                      <a:r>
                        <a:rPr sz="1400" b="1" kern="0" spc="-40" dirty="0">
                          <a:solidFill>
                            <a:srgbClr val="FFFFFF">
                              <a:alpha val="100000"/>
                            </a:srgbClr>
                          </a:solidFill>
                          <a:latin typeface="DejaVu Sans" panose="020B0603030804020204"/>
                          <a:ea typeface="DejaVu Sans" panose="020B0603030804020204"/>
                          <a:cs typeface="DejaVu Sans" panose="020B0603030804020204"/>
                        </a:rPr>
                        <a:t>3-10</a:t>
                      </a:r>
                      <a:endParaRPr sz="1400" dirty="0">
                        <a:latin typeface="DejaVu Sans" panose="020B0603030804020204"/>
                        <a:ea typeface="DejaVu Sans" panose="020B0603030804020204"/>
                        <a:cs typeface="DejaVu Sans" panose="020B0603030804020204"/>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5B9BD5"/>
                    </a:solidFill>
                  </a:tcPr>
                </a:tc>
                <a:tc>
                  <a:txBody>
                    <a:bodyPr/>
                    <a:lstStyle/>
                    <a:p>
                      <a:pPr algn="l" rtl="0" eaLnBrk="0">
                        <a:lnSpc>
                          <a:spcPct val="104000"/>
                        </a:lnSpc>
                      </a:pPr>
                      <a:endParaRPr sz="600" dirty="0">
                        <a:latin typeface="Noto Sans CJK JP" panose="020B0500000000000000" charset="-122"/>
                        <a:ea typeface="Noto Sans CJK JP" panose="020B0500000000000000" charset="-122"/>
                        <a:cs typeface="Noto Sans CJK JP" panose="020B0500000000000000" charset="-122"/>
                      </a:endParaRPr>
                    </a:p>
                    <a:p>
                      <a:pPr marL="187325" algn="l" rtl="0" eaLnBrk="0">
                        <a:lnSpc>
                          <a:spcPct val="88000"/>
                        </a:lnSpc>
                        <a:spcBef>
                          <a:spcPts val="0"/>
                        </a:spcBef>
                      </a:pPr>
                      <a:r>
                        <a:rPr sz="1400" b="1" kern="0" spc="-40" dirty="0">
                          <a:solidFill>
                            <a:srgbClr val="FFFFFF">
                              <a:alpha val="100000"/>
                            </a:srgbClr>
                          </a:solidFill>
                          <a:latin typeface="DejaVu Sans" panose="020B0603030804020204"/>
                          <a:ea typeface="DejaVu Sans" panose="020B0603030804020204"/>
                          <a:cs typeface="DejaVu Sans" panose="020B0603030804020204"/>
                        </a:rPr>
                        <a:t>3-11</a:t>
                      </a:r>
                      <a:endParaRPr sz="1400" dirty="0">
                        <a:latin typeface="DejaVu Sans" panose="020B0603030804020204"/>
                        <a:ea typeface="DejaVu Sans" panose="020B0603030804020204"/>
                        <a:cs typeface="DejaVu Sans" panose="020B0603030804020204"/>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5B9BD5"/>
                    </a:solidFill>
                  </a:tcPr>
                </a:tc>
                <a:tc>
                  <a:txBody>
                    <a:bodyPr/>
                    <a:lstStyle/>
                    <a:p>
                      <a:pPr algn="l" rtl="0" eaLnBrk="0">
                        <a:lnSpc>
                          <a:spcPct val="104000"/>
                        </a:lnSpc>
                      </a:pPr>
                      <a:endParaRPr sz="600" dirty="0">
                        <a:latin typeface="Noto Sans CJK JP" panose="020B0500000000000000" charset="-122"/>
                        <a:ea typeface="Noto Sans CJK JP" panose="020B0500000000000000" charset="-122"/>
                        <a:cs typeface="Noto Sans CJK JP" panose="020B0500000000000000" charset="-122"/>
                      </a:endParaRPr>
                    </a:p>
                    <a:p>
                      <a:pPr marL="150495" algn="l" rtl="0" eaLnBrk="0">
                        <a:lnSpc>
                          <a:spcPct val="88000"/>
                        </a:lnSpc>
                        <a:spcBef>
                          <a:spcPts val="0"/>
                        </a:spcBef>
                      </a:pPr>
                      <a:r>
                        <a:rPr sz="1400" b="1" kern="0" spc="-40" dirty="0">
                          <a:solidFill>
                            <a:srgbClr val="FFFFFF">
                              <a:alpha val="100000"/>
                            </a:srgbClr>
                          </a:solidFill>
                          <a:latin typeface="DejaVu Sans" panose="020B0603030804020204"/>
                          <a:ea typeface="DejaVu Sans" panose="020B0603030804020204"/>
                          <a:cs typeface="DejaVu Sans" panose="020B0603030804020204"/>
                        </a:rPr>
                        <a:t>3-12</a:t>
                      </a:r>
                      <a:endParaRPr sz="1400" dirty="0">
                        <a:latin typeface="DejaVu Sans" panose="020B0603030804020204"/>
                        <a:ea typeface="DejaVu Sans" panose="020B0603030804020204"/>
                        <a:cs typeface="DejaVu Sans" panose="020B0603030804020204"/>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5B9BD5"/>
                    </a:solidFill>
                  </a:tcPr>
                </a:tc>
                <a:tc>
                  <a:txBody>
                    <a:bodyPr/>
                    <a:lstStyle/>
                    <a:p>
                      <a:pPr algn="l" rtl="0" eaLnBrk="0">
                        <a:lnSpc>
                          <a:spcPct val="104000"/>
                        </a:lnSpc>
                      </a:pPr>
                      <a:endParaRPr sz="600" dirty="0">
                        <a:latin typeface="Noto Sans CJK JP" panose="020B0500000000000000" charset="-122"/>
                        <a:ea typeface="Noto Sans CJK JP" panose="020B0500000000000000" charset="-122"/>
                        <a:cs typeface="Noto Sans CJK JP" panose="020B0500000000000000" charset="-122"/>
                      </a:endParaRPr>
                    </a:p>
                    <a:p>
                      <a:pPr marL="126365" algn="l" rtl="0" eaLnBrk="0">
                        <a:lnSpc>
                          <a:spcPct val="88000"/>
                        </a:lnSpc>
                        <a:spcBef>
                          <a:spcPts val="0"/>
                        </a:spcBef>
                      </a:pPr>
                      <a:r>
                        <a:rPr sz="1400" b="1" kern="0" spc="-40" dirty="0">
                          <a:solidFill>
                            <a:srgbClr val="FFFFFF">
                              <a:alpha val="100000"/>
                            </a:srgbClr>
                          </a:solidFill>
                          <a:latin typeface="DejaVu Sans" panose="020B0603030804020204"/>
                          <a:ea typeface="DejaVu Sans" panose="020B0603030804020204"/>
                          <a:cs typeface="DejaVu Sans" panose="020B0603030804020204"/>
                        </a:rPr>
                        <a:t>3-13</a:t>
                      </a:r>
                      <a:endParaRPr sz="1400" dirty="0">
                        <a:latin typeface="DejaVu Sans" panose="020B0603030804020204"/>
                        <a:ea typeface="DejaVu Sans" panose="020B0603030804020204"/>
                        <a:cs typeface="DejaVu Sans" panose="020B0603030804020204"/>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5B9BD5"/>
                    </a:solidFill>
                  </a:tcPr>
                </a:tc>
                <a:tc>
                  <a:txBody>
                    <a:bodyPr/>
                    <a:lstStyle/>
                    <a:p>
                      <a:pPr algn="l" rtl="0" eaLnBrk="0">
                        <a:lnSpc>
                          <a:spcPct val="104000"/>
                        </a:lnSpc>
                      </a:pPr>
                      <a:endParaRPr sz="600" dirty="0">
                        <a:latin typeface="Noto Sans CJK JP" panose="020B0500000000000000" charset="-122"/>
                        <a:ea typeface="Noto Sans CJK JP" panose="020B0500000000000000" charset="-122"/>
                        <a:cs typeface="Noto Sans CJK JP" panose="020B0500000000000000" charset="-122"/>
                      </a:endParaRPr>
                    </a:p>
                    <a:p>
                      <a:pPr marL="149225" algn="l" rtl="0" eaLnBrk="0">
                        <a:lnSpc>
                          <a:spcPct val="88000"/>
                        </a:lnSpc>
                        <a:spcBef>
                          <a:spcPts val="0"/>
                        </a:spcBef>
                      </a:pPr>
                      <a:r>
                        <a:rPr sz="1400" b="1" kern="0" spc="-40" dirty="0">
                          <a:solidFill>
                            <a:srgbClr val="FFFFFF">
                              <a:alpha val="100000"/>
                            </a:srgbClr>
                          </a:solidFill>
                          <a:latin typeface="DejaVu Sans" panose="020B0603030804020204"/>
                          <a:ea typeface="DejaVu Sans" panose="020B0603030804020204"/>
                          <a:cs typeface="DejaVu Sans" panose="020B0603030804020204"/>
                        </a:rPr>
                        <a:t>3-14</a:t>
                      </a:r>
                      <a:endParaRPr sz="1400" dirty="0">
                        <a:latin typeface="DejaVu Sans" panose="020B0603030804020204"/>
                        <a:ea typeface="DejaVu Sans" panose="020B0603030804020204"/>
                        <a:cs typeface="DejaVu Sans" panose="020B0603030804020204"/>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5B9BD5"/>
                    </a:solidFill>
                  </a:tcPr>
                </a:tc>
              </a:tr>
              <a:tr h="463550">
                <a:tc rowSpan="6">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24000"/>
                        </a:lnSpc>
                      </a:pPr>
                      <a:endParaRPr sz="300" dirty="0">
                        <a:latin typeface="Noto Sans CJK JP" panose="020B0500000000000000" charset="-122"/>
                        <a:ea typeface="Noto Sans CJK JP" panose="020B0500000000000000" charset="-122"/>
                        <a:cs typeface="Noto Sans CJK JP" panose="020B0500000000000000" charset="-122"/>
                      </a:endParaRPr>
                    </a:p>
                    <a:p>
                      <a:pPr marL="212725" algn="l" rtl="0" eaLnBrk="0">
                        <a:lnSpc>
                          <a:spcPts val="1475"/>
                        </a:lnSpc>
                        <a:spcBef>
                          <a:spcPts val="0"/>
                        </a:spcBef>
                      </a:pPr>
                      <a:r>
                        <a:rPr sz="12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入量</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184150" algn="l" rtl="0" eaLnBrk="0">
                        <a:lnSpc>
                          <a:spcPct val="83000"/>
                        </a:lnSpc>
                        <a:spcBef>
                          <a:spcPts val="0"/>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1702</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173355" algn="l" rtl="0" eaLnBrk="0">
                        <a:lnSpc>
                          <a:spcPct val="83000"/>
                        </a:lnSpc>
                        <a:spcBef>
                          <a:spcPts val="0"/>
                        </a:spcBef>
                      </a:pPr>
                      <a:r>
                        <a:rPr sz="12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3018</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252730" algn="l" rtl="0" eaLnBrk="0">
                        <a:lnSpc>
                          <a:spcPct val="83000"/>
                        </a:lnSpc>
                        <a:spcBef>
                          <a:spcPts val="0"/>
                        </a:spcBef>
                      </a:pPr>
                      <a:r>
                        <a:rPr sz="12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3018</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233680" algn="l" rtl="0" eaLnBrk="0">
                        <a:lnSpc>
                          <a:spcPct val="83000"/>
                        </a:lnSpc>
                        <a:spcBef>
                          <a:spcPts val="0"/>
                        </a:spcBef>
                      </a:pPr>
                      <a:r>
                        <a:rPr sz="12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2900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198120" algn="l" rtl="0" eaLnBrk="0">
                        <a:lnSpc>
                          <a:spcPct val="83000"/>
                        </a:lnSpc>
                        <a:spcBef>
                          <a:spcPts val="0"/>
                        </a:spcBef>
                      </a:pPr>
                      <a:r>
                        <a:rPr sz="12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3452</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172085" algn="l" rtl="0" eaLnBrk="0">
                        <a:lnSpc>
                          <a:spcPct val="83000"/>
                        </a:lnSpc>
                        <a:spcBef>
                          <a:spcPts val="0"/>
                        </a:spcBef>
                      </a:pPr>
                      <a:r>
                        <a:rPr sz="12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2870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207645" algn="l" rtl="0" eaLnBrk="0">
                        <a:lnSpc>
                          <a:spcPct val="83000"/>
                        </a:lnSpc>
                        <a:spcBef>
                          <a:spcPts val="0"/>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1902</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r>
              <a:tr h="303530">
                <a:tc vMerge="1">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rtl="0" eaLnBrk="0">
                        <a:lnSpc>
                          <a:spcPct val="124000"/>
                        </a:lnSpc>
                      </a:pPr>
                      <a:endParaRPr sz="300" dirty="0">
                        <a:latin typeface="Noto Sans CJK JP" panose="020B0500000000000000" charset="-122"/>
                        <a:ea typeface="Noto Sans CJK JP" panose="020B0500000000000000" charset="-122"/>
                        <a:cs typeface="Noto Sans CJK JP" panose="020B0500000000000000" charset="-122"/>
                      </a:endParaRPr>
                    </a:p>
                    <a:p>
                      <a:pPr marL="220345" algn="l" rtl="0" eaLnBrk="0">
                        <a:lnSpc>
                          <a:spcPts val="1470"/>
                        </a:lnSpc>
                        <a:spcBef>
                          <a:spcPts val="5"/>
                        </a:spcBef>
                      </a:pPr>
                      <a:r>
                        <a:rPr sz="1200" kern="0" spc="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出量</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172085" algn="l" rtl="0" eaLnBrk="0">
                        <a:lnSpc>
                          <a:spcPct val="83000"/>
                        </a:lnSpc>
                        <a:spcBef>
                          <a:spcPts val="0"/>
                        </a:spcBef>
                      </a:pPr>
                      <a:r>
                        <a:rPr sz="12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2770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172085" algn="l" rtl="0" eaLnBrk="0">
                        <a:lnSpc>
                          <a:spcPct val="83000"/>
                        </a:lnSpc>
                        <a:spcBef>
                          <a:spcPts val="0"/>
                        </a:spcBef>
                      </a:pPr>
                      <a:r>
                        <a:rPr sz="12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2970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251460" algn="l" rtl="0" eaLnBrk="0">
                        <a:lnSpc>
                          <a:spcPct val="83000"/>
                        </a:lnSpc>
                        <a:spcBef>
                          <a:spcPts val="0"/>
                        </a:spcBef>
                      </a:pPr>
                      <a:r>
                        <a:rPr sz="12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2970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245745" algn="l" rtl="0" eaLnBrk="0">
                        <a:lnSpc>
                          <a:spcPct val="83000"/>
                        </a:lnSpc>
                        <a:spcBef>
                          <a:spcPts val="0"/>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1900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198120" algn="l" rtl="0" eaLnBrk="0">
                        <a:lnSpc>
                          <a:spcPct val="83000"/>
                        </a:lnSpc>
                        <a:spcBef>
                          <a:spcPts val="0"/>
                        </a:spcBef>
                      </a:pPr>
                      <a:r>
                        <a:rPr sz="12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3400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172085" algn="l" rtl="0" eaLnBrk="0">
                        <a:lnSpc>
                          <a:spcPct val="83000"/>
                        </a:lnSpc>
                        <a:spcBef>
                          <a:spcPts val="0"/>
                        </a:spcBef>
                      </a:pPr>
                      <a:r>
                        <a:rPr sz="12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2800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196850" algn="l" rtl="0" eaLnBrk="0">
                        <a:lnSpc>
                          <a:spcPct val="83000"/>
                        </a:lnSpc>
                        <a:spcBef>
                          <a:spcPts val="0"/>
                        </a:spcBef>
                      </a:pPr>
                      <a:r>
                        <a:rPr sz="12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3800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r>
              <a:tr h="463550">
                <a:tc vMerge="1">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rtl="0" eaLnBrk="0">
                        <a:lnSpc>
                          <a:spcPct val="107000"/>
                        </a:lnSpc>
                      </a:pPr>
                      <a:endParaRPr sz="400" dirty="0">
                        <a:latin typeface="Noto Sans CJK JP" panose="020B0500000000000000" charset="-122"/>
                        <a:ea typeface="Noto Sans CJK JP" panose="020B0500000000000000" charset="-122"/>
                        <a:cs typeface="Noto Sans CJK JP" panose="020B0500000000000000" charset="-122"/>
                      </a:endParaRPr>
                    </a:p>
                    <a:p>
                      <a:pPr marL="371475" indent="-161290" algn="l" rtl="0" eaLnBrk="0">
                        <a:lnSpc>
                          <a:spcPct val="102000"/>
                        </a:lnSpc>
                        <a:spcBef>
                          <a:spcPts val="5"/>
                        </a:spcBef>
                      </a:pPr>
                      <a:r>
                        <a:rPr sz="1200" kern="0" spc="4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水平</a:t>
                      </a:r>
                      <a:r>
                        <a:rPr sz="1200" kern="0" spc="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   </a:t>
                      </a: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衡</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121285" algn="l" rtl="0" eaLnBrk="0">
                        <a:lnSpc>
                          <a:spcPct val="83000"/>
                        </a:lnSpc>
                        <a:spcBef>
                          <a:spcPts val="5"/>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-1068</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352425" algn="l" rtl="0" eaLnBrk="0">
                        <a:lnSpc>
                          <a:spcPct val="83000"/>
                        </a:lnSpc>
                        <a:spcBef>
                          <a:spcPts val="5"/>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48</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339090" algn="l" rtl="0" eaLnBrk="0">
                        <a:lnSpc>
                          <a:spcPct val="83000"/>
                        </a:lnSpc>
                        <a:spcBef>
                          <a:spcPts val="5"/>
                        </a:spcBef>
                      </a:pPr>
                      <a:r>
                        <a:rPr sz="12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+20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245745" algn="l" rtl="0" eaLnBrk="0">
                        <a:lnSpc>
                          <a:spcPct val="83000"/>
                        </a:lnSpc>
                        <a:spcBef>
                          <a:spcPts val="5"/>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1000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378460" algn="l" rtl="0" eaLnBrk="0">
                        <a:lnSpc>
                          <a:spcPct val="83000"/>
                        </a:lnSpc>
                        <a:spcBef>
                          <a:spcPts val="5"/>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52</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354330" algn="l" rtl="0" eaLnBrk="0">
                        <a:lnSpc>
                          <a:spcPct val="83000"/>
                        </a:lnSpc>
                        <a:spcBef>
                          <a:spcPts val="5"/>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70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144780" algn="l" rtl="0" eaLnBrk="0">
                        <a:lnSpc>
                          <a:spcPct val="83000"/>
                        </a:lnSpc>
                        <a:spcBef>
                          <a:spcPts val="5"/>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-1898</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r>
              <a:tr h="303530">
                <a:tc vMerge="1">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rtl="0" eaLnBrk="0">
                        <a:lnSpc>
                          <a:spcPct val="102000"/>
                        </a:lnSpc>
                      </a:pPr>
                      <a:endParaRPr sz="500" dirty="0">
                        <a:latin typeface="Noto Sans CJK JP" panose="020B0500000000000000" charset="-122"/>
                        <a:ea typeface="Noto Sans CJK JP" panose="020B0500000000000000" charset="-122"/>
                        <a:cs typeface="Noto Sans CJK JP" panose="020B0500000000000000" charset="-122"/>
                      </a:endParaRPr>
                    </a:p>
                    <a:p>
                      <a:pPr marL="316230" algn="l" rtl="0" eaLnBrk="0">
                        <a:lnSpc>
                          <a:spcPct val="84000"/>
                        </a:lnSpc>
                        <a:spcBef>
                          <a:spcPts val="5"/>
                        </a:spcBef>
                      </a:pPr>
                      <a:r>
                        <a:rPr sz="1200" kern="0" spc="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PH</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217170" algn="l" rtl="0" eaLnBrk="0">
                        <a:lnSpc>
                          <a:spcPct val="83000"/>
                        </a:lnSpc>
                        <a:spcBef>
                          <a:spcPts val="0"/>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7.32</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308610" algn="l" rtl="0" eaLnBrk="0">
                        <a:lnSpc>
                          <a:spcPct val="83000"/>
                        </a:lnSpc>
                        <a:spcBef>
                          <a:spcPts val="0"/>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7.3</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218440" algn="l" rtl="0" eaLnBrk="0">
                        <a:lnSpc>
                          <a:spcPct val="83000"/>
                        </a:lnSpc>
                        <a:spcBef>
                          <a:spcPts val="0"/>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7.40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219075" algn="l" rtl="0" eaLnBrk="0">
                        <a:lnSpc>
                          <a:spcPct val="83000"/>
                        </a:lnSpc>
                        <a:spcBef>
                          <a:spcPts val="0"/>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7.35</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298450" algn="l" rtl="0" eaLnBrk="0">
                        <a:lnSpc>
                          <a:spcPct val="83000"/>
                        </a:lnSpc>
                        <a:spcBef>
                          <a:spcPts val="0"/>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7.45</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280035" algn="l" rtl="0" eaLnBrk="0">
                        <a:lnSpc>
                          <a:spcPct val="83000"/>
                        </a:lnSpc>
                        <a:spcBef>
                          <a:spcPts val="0"/>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7.32</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243840" algn="l" rtl="0" eaLnBrk="0">
                        <a:lnSpc>
                          <a:spcPct val="83000"/>
                        </a:lnSpc>
                        <a:spcBef>
                          <a:spcPts val="0"/>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7.39</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219075" algn="l" rtl="0" eaLnBrk="0">
                        <a:lnSpc>
                          <a:spcPct val="83000"/>
                        </a:lnSpc>
                        <a:spcBef>
                          <a:spcPts val="0"/>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7.36</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241935" algn="l" rtl="0" eaLnBrk="0">
                        <a:lnSpc>
                          <a:spcPct val="81000"/>
                        </a:lnSpc>
                        <a:spcBef>
                          <a:spcPts val="0"/>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7.41</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r>
              <a:tr h="303530">
                <a:tc vMerge="1">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rtl="0" eaLnBrk="0">
                        <a:lnSpc>
                          <a:spcPct val="102000"/>
                        </a:lnSpc>
                      </a:pPr>
                      <a:endParaRPr sz="500" dirty="0">
                        <a:latin typeface="Noto Sans CJK JP" panose="020B0500000000000000" charset="-122"/>
                        <a:ea typeface="Noto Sans CJK JP" panose="020B0500000000000000" charset="-122"/>
                        <a:cs typeface="Noto Sans CJK JP" panose="020B0500000000000000" charset="-122"/>
                      </a:endParaRPr>
                    </a:p>
                    <a:p>
                      <a:pPr marL="323215" algn="l" rtl="0" eaLnBrk="0">
                        <a:lnSpc>
                          <a:spcPct val="84000"/>
                        </a:lnSpc>
                        <a:spcBef>
                          <a:spcPts val="5"/>
                        </a:spcBef>
                      </a:pPr>
                      <a:r>
                        <a:rPr sz="1200" kern="0" spc="4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BE</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390525" algn="l" rtl="0" eaLnBrk="0">
                        <a:lnSpc>
                          <a:spcPct val="82000"/>
                        </a:lnSpc>
                        <a:spcBef>
                          <a:spcPts val="5"/>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-2</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391160" algn="l" rtl="0" eaLnBrk="0">
                        <a:lnSpc>
                          <a:spcPct val="82000"/>
                        </a:lnSpc>
                        <a:spcBef>
                          <a:spcPts val="5"/>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391795" algn="l" rtl="0" eaLnBrk="0">
                        <a:lnSpc>
                          <a:spcPct val="82000"/>
                        </a:lnSpc>
                        <a:spcBef>
                          <a:spcPts val="5"/>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-4</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455295" algn="l" rtl="0" eaLnBrk="0">
                        <a:lnSpc>
                          <a:spcPct val="82000"/>
                        </a:lnSpc>
                        <a:spcBef>
                          <a:spcPts val="5"/>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399415" algn="l" rtl="0" eaLnBrk="0">
                        <a:lnSpc>
                          <a:spcPct val="81000"/>
                        </a:lnSpc>
                        <a:spcBef>
                          <a:spcPts val="5"/>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1.1</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368935" algn="l" rtl="0" eaLnBrk="0">
                        <a:lnSpc>
                          <a:spcPct val="81000"/>
                        </a:lnSpc>
                        <a:spcBef>
                          <a:spcPts val="5"/>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2.1</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416560" algn="l" rtl="0" eaLnBrk="0">
                        <a:lnSpc>
                          <a:spcPct val="82000"/>
                        </a:lnSpc>
                        <a:spcBef>
                          <a:spcPts val="5"/>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-2</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257175" algn="l" rtl="0" eaLnBrk="0">
                        <a:lnSpc>
                          <a:spcPct val="83000"/>
                        </a:lnSpc>
                        <a:spcBef>
                          <a:spcPts val="5"/>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-1.3</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280035" algn="l" rtl="0" eaLnBrk="0">
                        <a:lnSpc>
                          <a:spcPct val="83000"/>
                        </a:lnSpc>
                        <a:spcBef>
                          <a:spcPts val="5"/>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-3.9</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r>
              <a:tr h="304800">
                <a:tc vMerge="1">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rtl="0" eaLnBrk="0">
                        <a:lnSpc>
                          <a:spcPct val="103000"/>
                        </a:lnSpc>
                      </a:pPr>
                      <a:endParaRPr sz="500" dirty="0">
                        <a:latin typeface="Noto Sans CJK JP" panose="020B0500000000000000" charset="-122"/>
                        <a:ea typeface="Noto Sans CJK JP" panose="020B0500000000000000" charset="-122"/>
                        <a:cs typeface="Noto Sans CJK JP" panose="020B0500000000000000" charset="-122"/>
                      </a:endParaRPr>
                    </a:p>
                    <a:p>
                      <a:pPr marL="278130" algn="l" rtl="0" eaLnBrk="0">
                        <a:lnSpc>
                          <a:spcPct val="84000"/>
                        </a:lnSpc>
                        <a:spcBef>
                          <a:spcPts val="5"/>
                        </a:spcBef>
                      </a:pPr>
                      <a:r>
                        <a:rPr sz="1200" kern="0" spc="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Lac</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318135" algn="l" rtl="0" eaLnBrk="0">
                        <a:lnSpc>
                          <a:spcPct val="83000"/>
                        </a:lnSpc>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1.5</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318770" algn="l" rtl="0" eaLnBrk="0">
                        <a:lnSpc>
                          <a:spcPct val="83000"/>
                        </a:lnSpc>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1.6</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319405" algn="l" rtl="0" eaLnBrk="0">
                        <a:lnSpc>
                          <a:spcPct val="81000"/>
                        </a:lnSpc>
                        <a:spcBef>
                          <a:spcPts val="5"/>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1.2</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319405" algn="l" rtl="0" eaLnBrk="0">
                        <a:lnSpc>
                          <a:spcPct val="81000"/>
                        </a:lnSpc>
                        <a:spcBef>
                          <a:spcPts val="5"/>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1.4</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399415" algn="l" rtl="0" eaLnBrk="0">
                        <a:lnSpc>
                          <a:spcPct val="83000"/>
                        </a:lnSpc>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1.8</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370840" algn="l" rtl="0" eaLnBrk="0">
                        <a:lnSpc>
                          <a:spcPct val="83000"/>
                        </a:lnSpc>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0.7</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334010" algn="l" rtl="0" eaLnBrk="0">
                        <a:lnSpc>
                          <a:spcPct val="83000"/>
                        </a:lnSpc>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0.9</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309880" algn="l" rtl="0" eaLnBrk="0">
                        <a:lnSpc>
                          <a:spcPct val="83000"/>
                        </a:lnSpc>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0.6</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332740" algn="l" rtl="0" eaLnBrk="0">
                        <a:lnSpc>
                          <a:spcPct val="83000"/>
                        </a:lnSpc>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0.6</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r>
              <a:tr h="656590">
                <a:tc>
                  <a:txBody>
                    <a:bodyPr/>
                    <a:lstStyle/>
                    <a:p>
                      <a:pPr algn="l" rtl="0" eaLnBrk="0">
                        <a:lnSpc>
                          <a:spcPct val="126000"/>
                        </a:lnSpc>
                      </a:pPr>
                      <a:endParaRPr sz="300" dirty="0">
                        <a:latin typeface="Noto Sans CJK JP" panose="020B0500000000000000" charset="-122"/>
                        <a:ea typeface="Noto Sans CJK JP" panose="020B0500000000000000" charset="-122"/>
                        <a:cs typeface="Noto Sans CJK JP" panose="020B0500000000000000" charset="-122"/>
                      </a:endParaRPr>
                    </a:p>
                    <a:p>
                      <a:pPr marL="218440" algn="l" rtl="0" eaLnBrk="0">
                        <a:lnSpc>
                          <a:spcPts val="1465"/>
                        </a:lnSpc>
                        <a:spcBef>
                          <a:spcPts val="5"/>
                        </a:spcBef>
                      </a:pPr>
                      <a:r>
                        <a:rPr sz="12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呼吸</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8000"/>
                        </a:lnSpc>
                      </a:pPr>
                      <a:endParaRPr sz="400" dirty="0">
                        <a:latin typeface="Noto Sans CJK JP" panose="020B0500000000000000" charset="-122"/>
                        <a:ea typeface="Noto Sans CJK JP" panose="020B0500000000000000" charset="-122"/>
                        <a:cs typeface="Noto Sans CJK JP" panose="020B0500000000000000" charset="-122"/>
                      </a:endParaRPr>
                    </a:p>
                    <a:p>
                      <a:pPr marL="212090" algn="l" rtl="0" eaLnBrk="0">
                        <a:lnSpc>
                          <a:spcPct val="102000"/>
                        </a:lnSpc>
                        <a:spcBef>
                          <a:spcPts val="0"/>
                        </a:spcBef>
                      </a:pPr>
                      <a:r>
                        <a:rPr sz="12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氧合</a:t>
                      </a:r>
                      <a:r>
                        <a:rPr sz="1200" kern="0" spc="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   </a:t>
                      </a:r>
                      <a:r>
                        <a:rPr sz="12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指数</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26000"/>
                        </a:lnSpc>
                      </a:pPr>
                      <a:endParaRPr sz="300" dirty="0">
                        <a:latin typeface="Noto Sans CJK JP" panose="020B0500000000000000" charset="-122"/>
                        <a:ea typeface="Noto Sans CJK JP" panose="020B0500000000000000" charset="-122"/>
                        <a:cs typeface="Noto Sans CJK JP" panose="020B0500000000000000" charset="-122"/>
                      </a:endParaRPr>
                    </a:p>
                    <a:p>
                      <a:pPr marL="113665" algn="l" rtl="0" eaLnBrk="0">
                        <a:lnSpc>
                          <a:spcPts val="1550"/>
                        </a:lnSpc>
                        <a:spcBef>
                          <a:spcPts val="5"/>
                        </a:spcBef>
                      </a:pPr>
                      <a:r>
                        <a:rPr sz="1200" kern="0" spc="14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&gt;400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26000"/>
                        </a:lnSpc>
                      </a:pPr>
                      <a:endParaRPr sz="300" dirty="0">
                        <a:latin typeface="Noto Sans CJK JP" panose="020B0500000000000000" charset="-122"/>
                        <a:ea typeface="Noto Sans CJK JP" panose="020B0500000000000000" charset="-122"/>
                        <a:cs typeface="Noto Sans CJK JP" panose="020B0500000000000000" charset="-122"/>
                      </a:endParaRPr>
                    </a:p>
                    <a:p>
                      <a:pPr marL="114935" algn="l" rtl="0" eaLnBrk="0">
                        <a:lnSpc>
                          <a:spcPts val="1550"/>
                        </a:lnSpc>
                        <a:spcBef>
                          <a:spcPts val="5"/>
                        </a:spcBef>
                      </a:pPr>
                      <a:r>
                        <a:rPr sz="1200" kern="0" spc="14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&gt;400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26000"/>
                        </a:lnSpc>
                      </a:pPr>
                      <a:endParaRPr sz="300" dirty="0">
                        <a:latin typeface="Noto Sans CJK JP" panose="020B0500000000000000" charset="-122"/>
                        <a:ea typeface="Noto Sans CJK JP" panose="020B0500000000000000" charset="-122"/>
                        <a:cs typeface="Noto Sans CJK JP" panose="020B0500000000000000" charset="-122"/>
                      </a:endParaRPr>
                    </a:p>
                    <a:p>
                      <a:pPr marL="115570" algn="l" rtl="0" eaLnBrk="0">
                        <a:lnSpc>
                          <a:spcPts val="1550"/>
                        </a:lnSpc>
                        <a:spcBef>
                          <a:spcPts val="5"/>
                        </a:spcBef>
                      </a:pPr>
                      <a:r>
                        <a:rPr sz="1200" kern="0" spc="14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&gt;400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26000"/>
                        </a:lnSpc>
                      </a:pPr>
                      <a:endParaRPr sz="300" dirty="0">
                        <a:latin typeface="Noto Sans CJK JP" panose="020B0500000000000000" charset="-122"/>
                        <a:ea typeface="Noto Sans CJK JP" panose="020B0500000000000000" charset="-122"/>
                        <a:cs typeface="Noto Sans CJK JP" panose="020B0500000000000000" charset="-122"/>
                      </a:endParaRPr>
                    </a:p>
                    <a:p>
                      <a:pPr marL="115570" algn="l" rtl="0" eaLnBrk="0">
                        <a:lnSpc>
                          <a:spcPts val="1550"/>
                        </a:lnSpc>
                        <a:spcBef>
                          <a:spcPts val="5"/>
                        </a:spcBef>
                      </a:pPr>
                      <a:r>
                        <a:rPr sz="1200" kern="0" spc="14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&gt;400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26000"/>
                        </a:lnSpc>
                      </a:pPr>
                      <a:endParaRPr sz="300" dirty="0">
                        <a:latin typeface="Noto Sans CJK JP" panose="020B0500000000000000" charset="-122"/>
                        <a:ea typeface="Noto Sans CJK JP" panose="020B0500000000000000" charset="-122"/>
                        <a:cs typeface="Noto Sans CJK JP" panose="020B0500000000000000" charset="-122"/>
                      </a:endParaRPr>
                    </a:p>
                    <a:p>
                      <a:pPr marL="194945" algn="l" rtl="0" eaLnBrk="0">
                        <a:lnSpc>
                          <a:spcPts val="1550"/>
                        </a:lnSpc>
                        <a:spcBef>
                          <a:spcPts val="5"/>
                        </a:spcBef>
                      </a:pPr>
                      <a:r>
                        <a:rPr sz="1200" kern="0" spc="14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&gt;400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26000"/>
                        </a:lnSpc>
                      </a:pPr>
                      <a:endParaRPr sz="300" dirty="0">
                        <a:latin typeface="Noto Sans CJK JP" panose="020B0500000000000000" charset="-122"/>
                        <a:ea typeface="Noto Sans CJK JP" panose="020B0500000000000000" charset="-122"/>
                        <a:cs typeface="Noto Sans CJK JP" panose="020B0500000000000000" charset="-122"/>
                      </a:endParaRPr>
                    </a:p>
                    <a:p>
                      <a:pPr marL="177165" algn="l" rtl="0" eaLnBrk="0">
                        <a:lnSpc>
                          <a:spcPts val="1550"/>
                        </a:lnSpc>
                        <a:spcBef>
                          <a:spcPts val="5"/>
                        </a:spcBef>
                      </a:pPr>
                      <a:r>
                        <a:rPr sz="1200" kern="0" spc="14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&gt;400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288290" algn="l" rtl="0" eaLnBrk="0">
                        <a:lnSpc>
                          <a:spcPct val="83000"/>
                        </a:lnSpc>
                        <a:spcBef>
                          <a:spcPts val="0"/>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380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274955" algn="l" rtl="0" eaLnBrk="0">
                        <a:lnSpc>
                          <a:spcPct val="83000"/>
                        </a:lnSpc>
                        <a:spcBef>
                          <a:spcPts val="0"/>
                        </a:spcBef>
                      </a:pPr>
                      <a:r>
                        <a:rPr sz="1200" kern="0" spc="-1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180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297815" algn="l" rtl="0" eaLnBrk="0">
                        <a:lnSpc>
                          <a:spcPct val="83000"/>
                        </a:lnSpc>
                        <a:spcBef>
                          <a:spcPts val="0"/>
                        </a:spcBef>
                      </a:pPr>
                      <a:r>
                        <a:rPr sz="1200" kern="0" spc="-1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167</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r>
              <a:tr h="303530">
                <a:tc>
                  <a:txBody>
                    <a:bodyPr/>
                    <a:lstStyle/>
                    <a:p>
                      <a:pPr algn="l" rtl="0" eaLnBrk="0">
                        <a:lnSpc>
                          <a:spcPct val="126000"/>
                        </a:lnSpc>
                      </a:pPr>
                      <a:endParaRPr sz="300" dirty="0">
                        <a:latin typeface="Noto Sans CJK JP" panose="020B0500000000000000" charset="-122"/>
                        <a:ea typeface="Noto Sans CJK JP" panose="020B0500000000000000" charset="-122"/>
                        <a:cs typeface="Noto Sans CJK JP" panose="020B0500000000000000" charset="-122"/>
                      </a:endParaRPr>
                    </a:p>
                    <a:p>
                      <a:pPr marL="215265" algn="l" rtl="0" eaLnBrk="0">
                        <a:lnSpc>
                          <a:spcPts val="1470"/>
                        </a:lnSpc>
                        <a:spcBef>
                          <a:spcPts val="0"/>
                        </a:spcBef>
                      </a:pPr>
                      <a:r>
                        <a:rPr sz="1200" kern="0" spc="4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循环</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173355" algn="l" rtl="0" eaLnBrk="0">
                        <a:lnSpc>
                          <a:spcPct val="83000"/>
                        </a:lnSpc>
                        <a:spcBef>
                          <a:spcPts val="0"/>
                        </a:spcBef>
                      </a:pPr>
                      <a:r>
                        <a:rPr sz="12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3775</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235585" algn="l" rtl="0" eaLnBrk="0">
                        <a:lnSpc>
                          <a:spcPct val="83000"/>
                        </a:lnSpc>
                        <a:spcBef>
                          <a:spcPts val="0"/>
                        </a:spcBef>
                      </a:pPr>
                      <a:r>
                        <a:rPr sz="12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6676</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198120" algn="l" rtl="0" eaLnBrk="0">
                        <a:lnSpc>
                          <a:spcPct val="83000"/>
                        </a:lnSpc>
                        <a:spcBef>
                          <a:spcPts val="0"/>
                        </a:spcBef>
                      </a:pPr>
                      <a:r>
                        <a:rPr sz="12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3587</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r>
              <a:tr h="304165">
                <a:tc rowSpan="2">
                  <a:txBody>
                    <a:bodyPr/>
                    <a:lstStyle/>
                    <a:p>
                      <a:pPr algn="l" rtl="0" eaLnBrk="0">
                        <a:lnSpc>
                          <a:spcPct val="127000"/>
                        </a:lnSpc>
                      </a:pPr>
                      <a:endParaRPr sz="300" dirty="0">
                        <a:latin typeface="Noto Sans CJK JP" panose="020B0500000000000000" charset="-122"/>
                        <a:ea typeface="Noto Sans CJK JP" panose="020B0500000000000000" charset="-122"/>
                        <a:cs typeface="Noto Sans CJK JP" panose="020B0500000000000000" charset="-122"/>
                      </a:endParaRPr>
                    </a:p>
                    <a:p>
                      <a:pPr marL="212725" algn="l" rtl="0" eaLnBrk="0">
                        <a:lnSpc>
                          <a:spcPts val="1465"/>
                        </a:lnSpc>
                      </a:pPr>
                      <a:r>
                        <a:rPr sz="1200" kern="0" spc="5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凝血</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3000"/>
                        </a:lnSpc>
                      </a:pPr>
                      <a:endParaRPr sz="500" dirty="0">
                        <a:latin typeface="Noto Sans CJK JP" panose="020B0500000000000000" charset="-122"/>
                        <a:ea typeface="Noto Sans CJK JP" panose="020B0500000000000000" charset="-122"/>
                        <a:cs typeface="Noto Sans CJK JP" panose="020B0500000000000000" charset="-122"/>
                      </a:endParaRPr>
                    </a:p>
                    <a:p>
                      <a:pPr marL="263525" algn="l" rtl="0" eaLnBrk="0">
                        <a:lnSpc>
                          <a:spcPct val="84000"/>
                        </a:lnSpc>
                        <a:spcBef>
                          <a:spcPts val="5"/>
                        </a:spcBef>
                      </a:pPr>
                      <a:r>
                        <a:rPr sz="12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INR</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308610" algn="l" rtl="0" eaLnBrk="0">
                        <a:lnSpc>
                          <a:spcPct val="83000"/>
                        </a:lnSpc>
                        <a:spcBef>
                          <a:spcPts val="5"/>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3.1</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399415" algn="l" rtl="0" eaLnBrk="0">
                        <a:lnSpc>
                          <a:spcPct val="83000"/>
                        </a:lnSpc>
                        <a:spcBef>
                          <a:spcPts val="5"/>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1.8</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381000" algn="l" rtl="0" eaLnBrk="0">
                        <a:lnSpc>
                          <a:spcPct val="83000"/>
                        </a:lnSpc>
                        <a:spcBef>
                          <a:spcPts val="5"/>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1.6</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344170" algn="l" rtl="0" eaLnBrk="0">
                        <a:lnSpc>
                          <a:spcPct val="83000"/>
                        </a:lnSpc>
                        <a:spcBef>
                          <a:spcPts val="5"/>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1.5</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r>
              <a:tr h="309245">
                <a:tc vMerge="1">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rtl="0" eaLnBrk="0">
                        <a:lnSpc>
                          <a:spcPct val="104000"/>
                        </a:lnSpc>
                      </a:pPr>
                      <a:endParaRPr sz="500" dirty="0">
                        <a:latin typeface="Noto Sans CJK JP" panose="020B0500000000000000" charset="-122"/>
                        <a:ea typeface="Noto Sans CJK JP" panose="020B0500000000000000" charset="-122"/>
                        <a:cs typeface="Noto Sans CJK JP" panose="020B0500000000000000" charset="-122"/>
                      </a:endParaRPr>
                    </a:p>
                    <a:p>
                      <a:pPr marL="314960" algn="l" rtl="0" eaLnBrk="0">
                        <a:lnSpc>
                          <a:spcPct val="84000"/>
                        </a:lnSpc>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HB</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354330" algn="l" rtl="0" eaLnBrk="0">
                        <a:lnSpc>
                          <a:spcPct val="83000"/>
                        </a:lnSpc>
                        <a:spcBef>
                          <a:spcPts val="5"/>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63</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353695" algn="l" rtl="0" eaLnBrk="0">
                        <a:lnSpc>
                          <a:spcPct val="83000"/>
                        </a:lnSpc>
                        <a:spcBef>
                          <a:spcPts val="5"/>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54</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431800" algn="l" rtl="0" eaLnBrk="0">
                        <a:lnSpc>
                          <a:spcPct val="83000"/>
                        </a:lnSpc>
                        <a:spcBef>
                          <a:spcPts val="5"/>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49</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414655" algn="l" rtl="0" eaLnBrk="0">
                        <a:lnSpc>
                          <a:spcPct val="83000"/>
                        </a:lnSpc>
                        <a:spcBef>
                          <a:spcPts val="5"/>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54</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8000"/>
                        </a:lnSpc>
                      </a:pPr>
                      <a:endParaRPr sz="500" dirty="0">
                        <a:latin typeface="Noto Sans CJK JP" panose="020B0500000000000000" charset="-122"/>
                        <a:ea typeface="Noto Sans CJK JP" panose="020B0500000000000000" charset="-122"/>
                        <a:cs typeface="Noto Sans CJK JP" panose="020B0500000000000000" charset="-122"/>
                      </a:endParaRPr>
                    </a:p>
                    <a:p>
                      <a:pPr marL="379095" algn="l" rtl="0" eaLnBrk="0">
                        <a:lnSpc>
                          <a:spcPct val="82000"/>
                        </a:lnSpc>
                        <a:spcBef>
                          <a:spcPts val="5"/>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72</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354965" algn="l" rtl="0" eaLnBrk="0">
                        <a:lnSpc>
                          <a:spcPct val="83000"/>
                        </a:lnSpc>
                        <a:spcBef>
                          <a:spcPts val="5"/>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62</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377825" algn="l" rtl="0" eaLnBrk="0">
                        <a:lnSpc>
                          <a:spcPct val="83000"/>
                        </a:lnSpc>
                        <a:spcBef>
                          <a:spcPts val="5"/>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64</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r>
            </a:tbl>
          </a:graphicData>
        </a:graphic>
      </p:graphicFrame>
      <p:pic>
        <p:nvPicPr>
          <p:cNvPr id="144" name="picture 144"/>
          <p:cNvPicPr>
            <a:picLocks noChangeAspect="1"/>
          </p:cNvPicPr>
          <p:nvPr/>
        </p:nvPicPr>
        <p:blipFill>
          <a:blip r:embed="rId3"/>
          <a:stretch>
            <a:fillRect/>
          </a:stretch>
        </p:blipFill>
        <p:spPr>
          <a:xfrm rot="21600000">
            <a:off x="7192670" y="278086"/>
            <a:ext cx="294393" cy="293917"/>
          </a:xfrm>
          <a:prstGeom prst="rect">
            <a:avLst/>
          </a:prstGeom>
        </p:spPr>
      </p:pic>
      <p:sp>
        <p:nvSpPr>
          <p:cNvPr id="146" name="textbox 146"/>
          <p:cNvSpPr/>
          <p:nvPr/>
        </p:nvSpPr>
        <p:spPr>
          <a:xfrm>
            <a:off x="5997727" y="6359931"/>
            <a:ext cx="200025" cy="97790"/>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Noto Sans CJK JP" panose="020B0500000000000000" charset="-122"/>
              <a:ea typeface="Noto Sans CJK JP" panose="020B0500000000000000" charset="-122"/>
              <a:cs typeface="Noto Sans CJK JP" panose="020B0500000000000000" charset="-122"/>
            </a:endParaRPr>
          </a:p>
          <a:p>
            <a:pPr marL="12700" algn="l" rtl="0" eaLnBrk="0">
              <a:lnSpc>
                <a:spcPct val="79000"/>
              </a:lnSpc>
            </a:pPr>
            <a:r>
              <a:rPr sz="600" kern="0" spc="-4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a:t>
            </a:r>
            <a:r>
              <a:rPr sz="600" kern="0" spc="12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 </a:t>
            </a:r>
            <a:r>
              <a:rPr sz="600" kern="0" spc="-4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13</a:t>
            </a:r>
            <a:r>
              <a:rPr sz="600" kern="0" spc="5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 </a:t>
            </a:r>
            <a:r>
              <a:rPr sz="600" kern="0" spc="-4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a:t>
            </a:r>
            <a:endParaRPr sz="600" dirty="0">
              <a:latin typeface="Noto Sans CJK JP" panose="020B0500000000000000" charset="-122"/>
              <a:ea typeface="Noto Sans CJK JP" panose="020B0500000000000000" charset="-122"/>
              <a:cs typeface="Noto Sans CJK JP" panose="020B0500000000000000"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 name="picture 148"/>
          <p:cNvPicPr>
            <a:picLocks noChangeAspect="1"/>
          </p:cNvPicPr>
          <p:nvPr/>
        </p:nvPicPr>
        <p:blipFill>
          <a:blip r:embed="rId1"/>
          <a:stretch>
            <a:fillRect/>
          </a:stretch>
        </p:blipFill>
        <p:spPr>
          <a:xfrm rot="21600000">
            <a:off x="127000" y="157477"/>
            <a:ext cx="9753600" cy="5425439"/>
          </a:xfrm>
          <a:prstGeom prst="rect">
            <a:avLst/>
          </a:prstGeom>
        </p:spPr>
      </p:pic>
      <p:graphicFrame>
        <p:nvGraphicFramePr>
          <p:cNvPr id="150" name="table 150"/>
          <p:cNvGraphicFramePr>
            <a:graphicFrameLocks noGrp="1"/>
          </p:cNvGraphicFramePr>
          <p:nvPr/>
        </p:nvGraphicFramePr>
        <p:xfrm>
          <a:off x="121920" y="121919"/>
          <a:ext cx="9763760" cy="5496560"/>
        </p:xfrm>
        <a:graphic>
          <a:graphicData uri="http://schemas.openxmlformats.org/drawingml/2006/table">
            <a:tbl>
              <a:tblPr/>
              <a:tblGrid>
                <a:gridCol w="4528820"/>
                <a:gridCol w="2844800"/>
                <a:gridCol w="2390140"/>
              </a:tblGrid>
              <a:tr h="638810">
                <a:tc>
                  <a:txBody>
                    <a:bodyPr/>
                    <a:lstStyle/>
                    <a:p>
                      <a:pPr algn="l" rtl="0" eaLnBrk="0">
                        <a:lnSpc>
                          <a:spcPct val="142000"/>
                        </a:lnSpc>
                      </a:pPr>
                      <a:endParaRPr sz="1000" dirty="0">
                        <a:latin typeface="Noto Sans CJK JP" panose="020B0500000000000000" charset="-122"/>
                        <a:ea typeface="Noto Sans CJK JP" panose="020B0500000000000000" charset="-122"/>
                        <a:cs typeface="Noto Sans CJK JP" panose="020B0500000000000000" charset="-122"/>
                      </a:endParaRPr>
                    </a:p>
                    <a:p>
                      <a:pPr marL="203200" algn="l" rtl="0" eaLnBrk="0">
                        <a:lnSpc>
                          <a:spcPct val="78000"/>
                        </a:lnSpc>
                      </a:pPr>
                      <a:r>
                        <a:rPr sz="3500" kern="0" spc="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诊疗经过</a:t>
                      </a:r>
                      <a:endParaRPr sz="35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a:noFill/>
                    </a:lnR>
                    <a:lnT w="9525" cap="flat" cmpd="sng" algn="ctr">
                      <a:solidFill>
                        <a:srgbClr val="CCCCCC"/>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a:noFill/>
                    </a:lnL>
                    <a:lnR>
                      <a:noFill/>
                    </a:lnR>
                    <a:lnT w="9525" cap="flat" cmpd="sng" algn="ctr">
                      <a:solidFill>
                        <a:srgbClr val="CCCCCC"/>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tc>
                  <a:txBody>
                    <a:bodyPr/>
                    <a:lstStyle/>
                    <a:p>
                      <a:pPr algn="l" rtl="0" eaLnBrk="0">
                        <a:lnSpc>
                          <a:spcPct val="147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7000"/>
                        </a:lnSpc>
                      </a:pPr>
                      <a:endParaRPr sz="100" dirty="0">
                        <a:latin typeface="Noto Sans CJK JP" panose="020B0500000000000000" charset="-122"/>
                        <a:ea typeface="Noto Sans CJK JP" panose="020B0500000000000000" charset="-122"/>
                        <a:cs typeface="Noto Sans CJK JP" panose="020B0500000000000000" charset="-122"/>
                      </a:endParaRPr>
                    </a:p>
                    <a:p>
                      <a:pPr marL="8255" algn="l" rtl="0" eaLnBrk="0">
                        <a:lnSpc>
                          <a:spcPts val="2030"/>
                        </a:lnSpc>
                      </a:pPr>
                      <a:r>
                        <a:rPr sz="1600" kern="0" spc="10" dirty="0">
                          <a:solidFill>
                            <a:srgbClr val="0000C9">
                              <a:alpha val="100000"/>
                            </a:srgbClr>
                          </a:solidFill>
                          <a:latin typeface="Noto Sans CJK JP" panose="020B0500000000000000" charset="-122"/>
                          <a:ea typeface="Noto Sans CJK JP" panose="020B0500000000000000" charset="-122"/>
                          <a:cs typeface="Noto Sans CJK JP" panose="020B0500000000000000" charset="-122"/>
                        </a:rPr>
                        <a:t>pfzer</a:t>
                      </a:r>
                      <a:endParaRPr sz="16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a:noFill/>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tr>
              <a:tr h="0">
                <a:tc gridSpan="3">
                  <a:txBody>
                    <a:bodyPr/>
                    <a:lstStyle/>
                    <a:p>
                      <a:pPr algn="l" rtl="0" eaLnBrk="0">
                        <a:lnSpc>
                          <a:spcPts val="490"/>
                        </a:lnSpc>
                      </a:pPr>
                      <a:endParaRPr sz="4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solidFill>
                      <a:srgbClr val="29487E"/>
                    </a:solidFill>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solidFill>
                      <a:srgbClr val="29487E"/>
                    </a:solidFill>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solidFill>
                      <a:srgbClr val="29487E"/>
                    </a:solidFill>
                  </a:tcPr>
                </a:tc>
              </a:tr>
              <a:tr h="4789170">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a:noFill/>
                    </a:lnR>
                    <a:lnT w="9525" cap="flat" cmpd="sng" algn="ctr">
                      <a:solidFill>
                        <a:srgbClr val="4472C4"/>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gridSpan="2">
                  <a:txBody>
                    <a:bodyPr/>
                    <a:lstStyle/>
                    <a:p>
                      <a:pPr algn="l" rtl="0" eaLnBrk="0">
                        <a:lnSpc>
                          <a:spcPct val="106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6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6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7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7000"/>
                        </a:lnSpc>
                      </a:pPr>
                      <a:endParaRPr sz="1000" dirty="0">
                        <a:latin typeface="Noto Sans CJK JP" panose="020B0500000000000000" charset="-122"/>
                        <a:ea typeface="Noto Sans CJK JP" panose="020B0500000000000000" charset="-122"/>
                        <a:cs typeface="Noto Sans CJK JP" panose="020B0500000000000000" charset="-122"/>
                      </a:endParaRPr>
                    </a:p>
                    <a:p>
                      <a:pPr marL="20320" algn="l" rtl="0" eaLnBrk="0">
                        <a:lnSpc>
                          <a:spcPct val="91000"/>
                        </a:lnSpc>
                        <a:spcBef>
                          <a:spcPts val="5"/>
                        </a:spcBef>
                      </a:pPr>
                      <a:r>
                        <a:rPr sz="2200" kern="0" spc="9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03-14（</a:t>
                      </a:r>
                      <a:r>
                        <a:rPr sz="2200" kern="0" spc="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Day</a:t>
                      </a:r>
                      <a:r>
                        <a:rPr sz="2200" kern="0" spc="9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14）</a:t>
                      </a:r>
                      <a:endParaRPr sz="2200" dirty="0">
                        <a:latin typeface="Noto Sans CJK JP" panose="020B0500000000000000" charset="-122"/>
                        <a:ea typeface="Noto Sans CJK JP" panose="020B0500000000000000" charset="-122"/>
                        <a:cs typeface="Noto Sans CJK JP" panose="020B0500000000000000" charset="-122"/>
                      </a:endParaRPr>
                    </a:p>
                    <a:p>
                      <a:pPr marL="12700" algn="l" rtl="0" eaLnBrk="0">
                        <a:lnSpc>
                          <a:spcPct val="143000"/>
                        </a:lnSpc>
                        <a:spcBef>
                          <a:spcPts val="795"/>
                        </a:spcBef>
                      </a:pPr>
                      <a:r>
                        <a:rPr sz="2200" kern="0" spc="3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夜间气短，活动后加重，经鼻高流</a:t>
                      </a:r>
                      <a:r>
                        <a:rPr sz="2200" kern="0" spc="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                </a:t>
                      </a:r>
                      <a:r>
                        <a:rPr sz="2200" kern="0" spc="6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量吸氧，氧合指数下降&lt;</a:t>
                      </a:r>
                      <a:endParaRPr sz="2200" dirty="0">
                        <a:latin typeface="Noto Sans CJK JP" panose="020B0500000000000000" charset="-122"/>
                        <a:ea typeface="Noto Sans CJK JP" panose="020B0500000000000000" charset="-122"/>
                        <a:cs typeface="Noto Sans CJK JP" panose="020B0500000000000000" charset="-122"/>
                      </a:endParaRPr>
                    </a:p>
                    <a:p>
                      <a:pPr algn="l" rtl="0" eaLnBrk="0">
                        <a:lnSpc>
                          <a:spcPct val="103000"/>
                        </a:lnSpc>
                      </a:pPr>
                      <a:endParaRPr sz="1100" dirty="0">
                        <a:latin typeface="Noto Sans CJK JP" panose="020B0500000000000000" charset="-122"/>
                        <a:ea typeface="Noto Sans CJK JP" panose="020B0500000000000000" charset="-122"/>
                        <a:cs typeface="Noto Sans CJK JP" panose="020B0500000000000000" charset="-122"/>
                      </a:endParaRPr>
                    </a:p>
                    <a:p>
                      <a:pPr algn="l" rtl="0" eaLnBrk="0">
                        <a:lnSpc>
                          <a:spcPct val="7000"/>
                        </a:lnSpc>
                      </a:pPr>
                      <a:endParaRPr sz="100" dirty="0">
                        <a:latin typeface="Noto Sans CJK JP" panose="020B0500000000000000" charset="-122"/>
                        <a:ea typeface="Noto Sans CJK JP" panose="020B0500000000000000" charset="-122"/>
                        <a:cs typeface="Noto Sans CJK JP" panose="020B0500000000000000" charset="-122"/>
                      </a:endParaRPr>
                    </a:p>
                    <a:p>
                      <a:pPr marL="24130" algn="l" rtl="0" eaLnBrk="0">
                        <a:lnSpc>
                          <a:spcPct val="89000"/>
                        </a:lnSpc>
                      </a:pPr>
                      <a:r>
                        <a:rPr sz="2200" kern="0" spc="18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200</a:t>
                      </a:r>
                      <a:r>
                        <a:rPr sz="2200" kern="0" spc="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mmHg</a:t>
                      </a:r>
                      <a:endParaRPr sz="2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a:noFill/>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cPr marL="0" marR="0" marT="0" marB="0" vert="horz">
                    <a:lnL>
                      <a:noFill/>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bl>
          </a:graphicData>
        </a:graphic>
      </p:graphicFrame>
      <p:pic>
        <p:nvPicPr>
          <p:cNvPr id="152" name="picture 152"/>
          <p:cNvPicPr>
            <a:picLocks noChangeAspect="1"/>
          </p:cNvPicPr>
          <p:nvPr/>
        </p:nvPicPr>
        <p:blipFill>
          <a:blip r:embed="rId2"/>
          <a:stretch>
            <a:fillRect/>
          </a:stretch>
        </p:blipFill>
        <p:spPr>
          <a:xfrm rot="21600000">
            <a:off x="855980" y="1084072"/>
            <a:ext cx="3013456" cy="3963924"/>
          </a:xfrm>
          <a:prstGeom prst="rect">
            <a:avLst/>
          </a:prstGeom>
        </p:spPr>
      </p:pic>
      <p:pic>
        <p:nvPicPr>
          <p:cNvPr id="154" name="picture 154"/>
          <p:cNvPicPr>
            <a:picLocks noChangeAspect="1"/>
          </p:cNvPicPr>
          <p:nvPr/>
        </p:nvPicPr>
        <p:blipFill>
          <a:blip r:embed="rId3"/>
          <a:stretch>
            <a:fillRect/>
          </a:stretch>
        </p:blipFill>
        <p:spPr>
          <a:xfrm rot="21600000">
            <a:off x="7192670" y="278086"/>
            <a:ext cx="294393" cy="293917"/>
          </a:xfrm>
          <a:prstGeom prst="rect">
            <a:avLst/>
          </a:prstGeom>
        </p:spPr>
      </p:pic>
      <p:sp>
        <p:nvSpPr>
          <p:cNvPr id="156" name="textbox 156"/>
          <p:cNvSpPr/>
          <p:nvPr/>
        </p:nvSpPr>
        <p:spPr>
          <a:xfrm>
            <a:off x="119100" y="5679795"/>
            <a:ext cx="596900" cy="118110"/>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Noto Sans CJK JP" panose="020B0500000000000000" charset="-122"/>
              <a:ea typeface="Noto Sans CJK JP" panose="020B0500000000000000" charset="-122"/>
              <a:cs typeface="Noto Sans CJK JP" panose="020B0500000000000000" charset="-122"/>
            </a:endParaRPr>
          </a:p>
          <a:p>
            <a:pPr marL="12700" algn="l" rtl="0" eaLnBrk="0">
              <a:lnSpc>
                <a:spcPts val="725"/>
              </a:lnSpc>
            </a:pPr>
            <a:r>
              <a:rPr sz="600" kern="0" spc="-10" dirty="0">
                <a:solidFill>
                  <a:srgbClr val="808080">
                    <a:alpha val="100000"/>
                  </a:srgbClr>
                </a:solidFill>
                <a:latin typeface="Noto Sans CJK JP" panose="020B0500000000000000" charset="-122"/>
                <a:ea typeface="Noto Sans CJK JP" panose="020B0500000000000000" charset="-122"/>
                <a:cs typeface="Noto Sans CJK JP" panose="020B0500000000000000" charset="-122"/>
              </a:rPr>
              <a:t>[</a:t>
            </a:r>
            <a:r>
              <a:rPr sz="6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此页面上无备注</a:t>
            </a:r>
            <a:r>
              <a:rPr sz="600" kern="0" spc="-10" dirty="0">
                <a:solidFill>
                  <a:srgbClr val="808080">
                    <a:alpha val="100000"/>
                  </a:srgbClr>
                </a:solidFill>
                <a:latin typeface="Noto Sans CJK JP" panose="020B0500000000000000" charset="-122"/>
                <a:ea typeface="Noto Sans CJK JP" panose="020B0500000000000000" charset="-122"/>
                <a:cs typeface="Noto Sans CJK JP" panose="020B0500000000000000" charset="-122"/>
              </a:rPr>
              <a:t>]</a:t>
            </a:r>
            <a:endParaRPr sz="600" dirty="0">
              <a:latin typeface="Noto Sans CJK JP" panose="020B0500000000000000" charset="-122"/>
              <a:ea typeface="Noto Sans CJK JP" panose="020B0500000000000000" charset="-122"/>
              <a:cs typeface="Noto Sans CJK JP" panose="020B0500000000000000" charset="-122"/>
            </a:endParaRPr>
          </a:p>
        </p:txBody>
      </p:sp>
      <p:sp>
        <p:nvSpPr>
          <p:cNvPr id="158" name="textbox 158"/>
          <p:cNvSpPr/>
          <p:nvPr/>
        </p:nvSpPr>
        <p:spPr>
          <a:xfrm>
            <a:off x="5997727" y="6359931"/>
            <a:ext cx="200025" cy="97790"/>
          </a:xfrm>
          <a:prstGeom prst="rect">
            <a:avLst/>
          </a:prstGeom>
          <a:noFill/>
          <a:ln w="0" cap="flat">
            <a:noFill/>
            <a:prstDash val="solid"/>
            <a:miter lim="0"/>
          </a:ln>
        </p:spPr>
        <p:txBody>
          <a:bodyPr vert="horz" wrap="square" lIns="0" tIns="0" rIns="0" bIns="0"/>
          <a:lstStyle/>
          <a:p>
            <a:pPr algn="l" rtl="0" eaLnBrk="0">
              <a:lnSpc>
                <a:spcPct val="81000"/>
              </a:lnSpc>
            </a:pPr>
            <a:endParaRPr sz="100" dirty="0">
              <a:latin typeface="Noto Sans CJK JP" panose="020B0500000000000000" charset="-122"/>
              <a:ea typeface="Noto Sans CJK JP" panose="020B0500000000000000" charset="-122"/>
              <a:cs typeface="Noto Sans CJK JP" panose="020B0500000000000000" charset="-122"/>
            </a:endParaRPr>
          </a:p>
          <a:p>
            <a:pPr marL="12700" algn="l" rtl="0" eaLnBrk="0">
              <a:lnSpc>
                <a:spcPct val="79000"/>
              </a:lnSpc>
            </a:pPr>
            <a:r>
              <a:rPr sz="600" kern="0" spc="-4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a:t>
            </a:r>
            <a:r>
              <a:rPr sz="600" kern="0" spc="12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 </a:t>
            </a:r>
            <a:r>
              <a:rPr sz="600" kern="0" spc="-4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14</a:t>
            </a:r>
            <a:r>
              <a:rPr sz="600" kern="0" spc="5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 </a:t>
            </a:r>
            <a:r>
              <a:rPr sz="600" kern="0" spc="-4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a:t>
            </a:r>
            <a:endParaRPr sz="600" dirty="0">
              <a:latin typeface="Noto Sans CJK JP" panose="020B0500000000000000" charset="-122"/>
              <a:ea typeface="Noto Sans CJK JP" panose="020B0500000000000000" charset="-122"/>
              <a:cs typeface="Noto Sans CJK JP" panose="020B0500000000000000"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 name="picture 160"/>
          <p:cNvPicPr>
            <a:picLocks noChangeAspect="1"/>
          </p:cNvPicPr>
          <p:nvPr/>
        </p:nvPicPr>
        <p:blipFill>
          <a:blip r:embed="rId1"/>
          <a:stretch>
            <a:fillRect/>
          </a:stretch>
        </p:blipFill>
        <p:spPr>
          <a:xfrm rot="21600000">
            <a:off x="127000" y="157477"/>
            <a:ext cx="9753600" cy="5425439"/>
          </a:xfrm>
          <a:prstGeom prst="rect">
            <a:avLst/>
          </a:prstGeom>
        </p:spPr>
      </p:pic>
      <p:graphicFrame>
        <p:nvGraphicFramePr>
          <p:cNvPr id="162" name="table 162"/>
          <p:cNvGraphicFramePr>
            <a:graphicFrameLocks noGrp="1"/>
          </p:cNvGraphicFramePr>
          <p:nvPr/>
        </p:nvGraphicFramePr>
        <p:xfrm>
          <a:off x="121920" y="121919"/>
          <a:ext cx="9763126" cy="5496560"/>
        </p:xfrm>
        <a:graphic>
          <a:graphicData uri="http://schemas.openxmlformats.org/drawingml/2006/table">
            <a:tbl>
              <a:tblPr/>
              <a:tblGrid>
                <a:gridCol w="1472565"/>
                <a:gridCol w="4252595"/>
                <a:gridCol w="1647824"/>
                <a:gridCol w="2390140"/>
              </a:tblGrid>
              <a:tr h="638810">
                <a:tc>
                  <a:txBody>
                    <a:bodyPr/>
                    <a:lstStyle/>
                    <a:p>
                      <a:pPr algn="l" rtl="0" eaLnBrk="0">
                        <a:lnSpc>
                          <a:spcPct val="124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9000"/>
                        </a:lnSpc>
                      </a:pPr>
                      <a:endParaRPr sz="100" dirty="0">
                        <a:latin typeface="Noto Sans CJK JP" panose="020B0500000000000000" charset="-122"/>
                        <a:ea typeface="Noto Sans CJK JP" panose="020B0500000000000000" charset="-122"/>
                        <a:cs typeface="Noto Sans CJK JP" panose="020B0500000000000000" charset="-122"/>
                      </a:endParaRPr>
                    </a:p>
                    <a:p>
                      <a:pPr marL="153035" algn="l" rtl="0" eaLnBrk="0">
                        <a:lnSpc>
                          <a:spcPts val="2735"/>
                        </a:lnSpc>
                      </a:pPr>
                      <a:r>
                        <a:rPr sz="2200" kern="0" spc="2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诊疗经过</a:t>
                      </a:r>
                      <a:endParaRPr sz="2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a:noFill/>
                    </a:lnR>
                    <a:lnT w="9525" cap="flat" cmpd="sng" algn="ctr">
                      <a:solidFill>
                        <a:srgbClr val="CCCCCC"/>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tc>
                  <a:txBody>
                    <a:bodyPr/>
                    <a:lstStyle/>
                    <a:p>
                      <a:pPr algn="l" rtl="0" eaLnBrk="0">
                        <a:lnSpc>
                          <a:spcPct val="102000"/>
                        </a:lnSpc>
                      </a:pPr>
                      <a:endParaRPr sz="500" dirty="0">
                        <a:latin typeface="Noto Sans CJK JP" panose="020B0500000000000000" charset="-122"/>
                        <a:ea typeface="Noto Sans CJK JP" panose="020B0500000000000000" charset="-122"/>
                        <a:cs typeface="Noto Sans CJK JP" panose="020B0500000000000000" charset="-122"/>
                      </a:endParaRPr>
                    </a:p>
                    <a:p>
                      <a:pPr marL="187325" algn="l" rtl="0" eaLnBrk="0">
                        <a:lnSpc>
                          <a:spcPct val="99000"/>
                        </a:lnSpc>
                        <a:spcBef>
                          <a:spcPts val="325"/>
                        </a:spcBef>
                      </a:pPr>
                      <a:r>
                        <a:rPr sz="1900" kern="0" spc="4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万古霉素+</a:t>
                      </a:r>
                      <a:r>
                        <a:rPr lang="zh-CN" sz="1900" kern="0" spc="1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sym typeface="+mn-ea"/>
                        </a:rPr>
                        <a:t>亚</a:t>
                      </a:r>
                      <a:r>
                        <a:rPr sz="1900" kern="0" spc="1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sym typeface="+mn-ea"/>
                        </a:rPr>
                        <a:t>胺培南西司他</a:t>
                      </a:r>
                      <a:r>
                        <a:rPr lang="zh-CN" sz="1900" kern="0" spc="4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sym typeface="+mn-ea"/>
                        </a:rPr>
                        <a:t>丁</a:t>
                      </a:r>
                      <a:endParaRPr lang="zh-CN" sz="1900" kern="0" spc="4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sym typeface="+mn-ea"/>
                      </a:endParaRPr>
                    </a:p>
                  </a:txBody>
                  <a:tcPr marL="0" marR="0" marT="0" marB="0" vert="horz">
                    <a:lnL>
                      <a:noFill/>
                    </a:lnL>
                    <a:lnR>
                      <a:noFill/>
                    </a:lnR>
                    <a:lnT w="9525" cap="flat" cmpd="sng" algn="ctr">
                      <a:solidFill>
                        <a:srgbClr val="CCCCCC"/>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a:noFill/>
                    </a:lnL>
                    <a:lnR>
                      <a:noFill/>
                    </a:lnR>
                    <a:lnT w="9525" cap="flat" cmpd="sng" algn="ctr">
                      <a:solidFill>
                        <a:srgbClr val="CCCCCC"/>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tc>
                  <a:txBody>
                    <a:bodyPr/>
                    <a:lstStyle/>
                    <a:p>
                      <a:pPr algn="l" rtl="0" eaLnBrk="0">
                        <a:lnSpc>
                          <a:spcPct val="147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7000"/>
                        </a:lnSpc>
                      </a:pPr>
                      <a:endParaRPr sz="100" dirty="0">
                        <a:latin typeface="Noto Sans CJK JP" panose="020B0500000000000000" charset="-122"/>
                        <a:ea typeface="Noto Sans CJK JP" panose="020B0500000000000000" charset="-122"/>
                        <a:cs typeface="Noto Sans CJK JP" panose="020B0500000000000000" charset="-122"/>
                      </a:endParaRPr>
                    </a:p>
                    <a:p>
                      <a:pPr marL="8890" algn="l" rtl="0" eaLnBrk="0">
                        <a:lnSpc>
                          <a:spcPts val="2030"/>
                        </a:lnSpc>
                      </a:pPr>
                      <a:r>
                        <a:rPr sz="1600" kern="0" spc="10" dirty="0">
                          <a:solidFill>
                            <a:srgbClr val="0000C9">
                              <a:alpha val="100000"/>
                            </a:srgbClr>
                          </a:solidFill>
                          <a:latin typeface="Noto Sans CJK JP" panose="020B0500000000000000" charset="-122"/>
                          <a:ea typeface="Noto Sans CJK JP" panose="020B0500000000000000" charset="-122"/>
                          <a:cs typeface="Noto Sans CJK JP" panose="020B0500000000000000" charset="-122"/>
                        </a:rPr>
                        <a:t>pfzer</a:t>
                      </a:r>
                      <a:endParaRPr sz="16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a:noFill/>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tr>
              <a:tr h="0">
                <a:tc gridSpan="4">
                  <a:txBody>
                    <a:bodyPr/>
                    <a:lstStyle/>
                    <a:p>
                      <a:pPr algn="l" rtl="0" eaLnBrk="0">
                        <a:lnSpc>
                          <a:spcPts val="490"/>
                        </a:lnSpc>
                      </a:pPr>
                      <a:endParaRPr sz="4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solidFill>
                      <a:srgbClr val="29487E"/>
                    </a:solidFill>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solidFill>
                      <a:srgbClr val="29487E"/>
                    </a:solidFill>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solidFill>
                      <a:srgbClr val="29487E"/>
                    </a:solidFill>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solidFill>
                      <a:srgbClr val="29487E"/>
                    </a:solidFill>
                  </a:tcPr>
                </a:tc>
              </a:tr>
              <a:tr h="4789170">
                <a:tc gridSpan="4">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bl>
          </a:graphicData>
        </a:graphic>
      </p:graphicFrame>
      <p:graphicFrame>
        <p:nvGraphicFramePr>
          <p:cNvPr id="164" name="table 164"/>
          <p:cNvGraphicFramePr>
            <a:graphicFrameLocks noGrp="1"/>
          </p:cNvGraphicFramePr>
          <p:nvPr/>
        </p:nvGraphicFramePr>
        <p:xfrm>
          <a:off x="695452" y="888491"/>
          <a:ext cx="8764270" cy="4474210"/>
        </p:xfrm>
        <a:graphic>
          <a:graphicData uri="http://schemas.openxmlformats.org/drawingml/2006/table">
            <a:tbl>
              <a:tblPr/>
              <a:tblGrid>
                <a:gridCol w="1257935"/>
                <a:gridCol w="1293495"/>
                <a:gridCol w="1250950"/>
                <a:gridCol w="991235"/>
                <a:gridCol w="982980"/>
                <a:gridCol w="968375"/>
                <a:gridCol w="1029970"/>
                <a:gridCol w="989330"/>
              </a:tblGrid>
              <a:tr h="668655">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5B9BD5"/>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5B9BD5"/>
                    </a:solidFill>
                  </a:tcPr>
                </a:tc>
                <a:tc>
                  <a:txBody>
                    <a:bodyPr/>
                    <a:lstStyle/>
                    <a:p>
                      <a:pPr algn="l" rtl="0" eaLnBrk="0">
                        <a:lnSpc>
                          <a:spcPct val="110000"/>
                        </a:lnSpc>
                      </a:pPr>
                      <a:endParaRPr sz="500" dirty="0">
                        <a:latin typeface="Noto Sans CJK JP" panose="020B0500000000000000" charset="-122"/>
                        <a:ea typeface="Noto Sans CJK JP" panose="020B0500000000000000" charset="-122"/>
                        <a:cs typeface="Noto Sans CJK JP" panose="020B0500000000000000" charset="-122"/>
                      </a:endParaRPr>
                    </a:p>
                    <a:p>
                      <a:pPr marL="857885" algn="l" rtl="0" eaLnBrk="0">
                        <a:lnSpc>
                          <a:spcPct val="90000"/>
                        </a:lnSpc>
                        <a:spcBef>
                          <a:spcPts val="0"/>
                        </a:spcBef>
                      </a:pPr>
                      <a:r>
                        <a:rPr sz="1100" b="1" kern="0" spc="-40" dirty="0">
                          <a:solidFill>
                            <a:srgbClr val="FFFFFF">
                              <a:alpha val="100000"/>
                            </a:srgbClr>
                          </a:solidFill>
                          <a:latin typeface="DejaVu Sans" panose="020B0603030804020204"/>
                          <a:ea typeface="DejaVu Sans" panose="020B0603030804020204"/>
                          <a:cs typeface="DejaVu Sans" panose="020B0603030804020204"/>
                        </a:rPr>
                        <a:t>3-15</a:t>
                      </a:r>
                      <a:endParaRPr sz="1100" dirty="0">
                        <a:latin typeface="DejaVu Sans" panose="020B0603030804020204"/>
                        <a:ea typeface="DejaVu Sans" panose="020B0603030804020204"/>
                        <a:cs typeface="DejaVu Sans" panose="020B0603030804020204"/>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5B9BD5"/>
                    </a:solidFill>
                  </a:tcPr>
                </a:tc>
                <a:tc>
                  <a:txBody>
                    <a:bodyPr/>
                    <a:lstStyle/>
                    <a:p>
                      <a:pPr algn="l" rtl="0" eaLnBrk="0">
                        <a:lnSpc>
                          <a:spcPct val="112000"/>
                        </a:lnSpc>
                      </a:pPr>
                      <a:endParaRPr sz="500" dirty="0">
                        <a:latin typeface="Noto Sans CJK JP" panose="020B0500000000000000" charset="-122"/>
                        <a:ea typeface="Noto Sans CJK JP" panose="020B0500000000000000" charset="-122"/>
                        <a:cs typeface="Noto Sans CJK JP" panose="020B0500000000000000" charset="-122"/>
                      </a:endParaRPr>
                    </a:p>
                    <a:p>
                      <a:pPr marL="598805" algn="l" rtl="0" eaLnBrk="0">
                        <a:lnSpc>
                          <a:spcPct val="89000"/>
                        </a:lnSpc>
                        <a:spcBef>
                          <a:spcPts val="5"/>
                        </a:spcBef>
                      </a:pPr>
                      <a:r>
                        <a:rPr sz="1100" b="1" kern="0" spc="-40" dirty="0">
                          <a:solidFill>
                            <a:srgbClr val="FFFFFF">
                              <a:alpha val="100000"/>
                            </a:srgbClr>
                          </a:solidFill>
                          <a:latin typeface="DejaVu Sans" panose="020B0603030804020204"/>
                          <a:ea typeface="DejaVu Sans" panose="020B0603030804020204"/>
                          <a:cs typeface="DejaVu Sans" panose="020B0603030804020204"/>
                        </a:rPr>
                        <a:t>3-16</a:t>
                      </a:r>
                      <a:endParaRPr sz="1100" dirty="0">
                        <a:latin typeface="DejaVu Sans" panose="020B0603030804020204"/>
                        <a:ea typeface="DejaVu Sans" panose="020B0603030804020204"/>
                        <a:cs typeface="DejaVu Sans" panose="020B0603030804020204"/>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5B9BD5"/>
                    </a:solidFill>
                  </a:tcPr>
                </a:tc>
                <a:tc>
                  <a:txBody>
                    <a:bodyPr/>
                    <a:lstStyle/>
                    <a:p>
                      <a:pPr algn="l" rtl="0" eaLnBrk="0">
                        <a:lnSpc>
                          <a:spcPct val="112000"/>
                        </a:lnSpc>
                      </a:pPr>
                      <a:endParaRPr sz="500" dirty="0">
                        <a:latin typeface="Noto Sans CJK JP" panose="020B0500000000000000" charset="-122"/>
                        <a:ea typeface="Noto Sans CJK JP" panose="020B0500000000000000" charset="-122"/>
                        <a:cs typeface="Noto Sans CJK JP" panose="020B0500000000000000" charset="-122"/>
                      </a:endParaRPr>
                    </a:p>
                    <a:p>
                      <a:pPr marL="589280" algn="l" rtl="0" eaLnBrk="0">
                        <a:lnSpc>
                          <a:spcPct val="89000"/>
                        </a:lnSpc>
                        <a:spcBef>
                          <a:spcPts val="5"/>
                        </a:spcBef>
                      </a:pPr>
                      <a:r>
                        <a:rPr sz="1100" b="1" kern="0" spc="-40" dirty="0">
                          <a:solidFill>
                            <a:srgbClr val="FFFFFF">
                              <a:alpha val="100000"/>
                            </a:srgbClr>
                          </a:solidFill>
                          <a:latin typeface="DejaVu Sans" panose="020B0603030804020204"/>
                          <a:ea typeface="DejaVu Sans" panose="020B0603030804020204"/>
                          <a:cs typeface="DejaVu Sans" panose="020B0603030804020204"/>
                        </a:rPr>
                        <a:t>3-17</a:t>
                      </a:r>
                      <a:endParaRPr sz="1100" dirty="0">
                        <a:latin typeface="DejaVu Sans" panose="020B0603030804020204"/>
                        <a:ea typeface="DejaVu Sans" panose="020B0603030804020204"/>
                        <a:cs typeface="DejaVu Sans" panose="020B0603030804020204"/>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5B9BD5"/>
                    </a:solidFill>
                  </a:tcPr>
                </a:tc>
                <a:tc>
                  <a:txBody>
                    <a:bodyPr/>
                    <a:lstStyle/>
                    <a:p>
                      <a:pPr algn="l" rtl="0" eaLnBrk="0">
                        <a:lnSpc>
                          <a:spcPct val="112000"/>
                        </a:lnSpc>
                      </a:pPr>
                      <a:endParaRPr sz="500" dirty="0">
                        <a:latin typeface="Noto Sans CJK JP" panose="020B0500000000000000" charset="-122"/>
                        <a:ea typeface="Noto Sans CJK JP" panose="020B0500000000000000" charset="-122"/>
                        <a:cs typeface="Noto Sans CJK JP" panose="020B0500000000000000" charset="-122"/>
                      </a:endParaRPr>
                    </a:p>
                    <a:p>
                      <a:pPr marL="575945" algn="l" rtl="0" eaLnBrk="0">
                        <a:lnSpc>
                          <a:spcPct val="89000"/>
                        </a:lnSpc>
                        <a:spcBef>
                          <a:spcPts val="5"/>
                        </a:spcBef>
                      </a:pPr>
                      <a:r>
                        <a:rPr sz="1100" b="1" kern="0" spc="-40" dirty="0">
                          <a:solidFill>
                            <a:srgbClr val="FFFFFF">
                              <a:alpha val="100000"/>
                            </a:srgbClr>
                          </a:solidFill>
                          <a:latin typeface="DejaVu Sans" panose="020B0603030804020204"/>
                          <a:ea typeface="DejaVu Sans" panose="020B0603030804020204"/>
                          <a:cs typeface="DejaVu Sans" panose="020B0603030804020204"/>
                        </a:rPr>
                        <a:t>3-18</a:t>
                      </a:r>
                      <a:endParaRPr sz="1100" dirty="0">
                        <a:latin typeface="DejaVu Sans" panose="020B0603030804020204"/>
                        <a:ea typeface="DejaVu Sans" panose="020B0603030804020204"/>
                        <a:cs typeface="DejaVu Sans" panose="020B0603030804020204"/>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5B9BD5"/>
                    </a:solidFill>
                  </a:tcPr>
                </a:tc>
                <a:tc>
                  <a:txBody>
                    <a:bodyPr/>
                    <a:lstStyle/>
                    <a:p>
                      <a:pPr algn="l" rtl="0" eaLnBrk="0">
                        <a:lnSpc>
                          <a:spcPct val="112000"/>
                        </a:lnSpc>
                      </a:pPr>
                      <a:endParaRPr sz="500" dirty="0">
                        <a:latin typeface="Noto Sans CJK JP" panose="020B0500000000000000" charset="-122"/>
                        <a:ea typeface="Noto Sans CJK JP" panose="020B0500000000000000" charset="-122"/>
                        <a:cs typeface="Noto Sans CJK JP" panose="020B0500000000000000" charset="-122"/>
                      </a:endParaRPr>
                    </a:p>
                    <a:p>
                      <a:pPr marL="636905" algn="l" rtl="0" eaLnBrk="0">
                        <a:lnSpc>
                          <a:spcPct val="89000"/>
                        </a:lnSpc>
                        <a:spcBef>
                          <a:spcPts val="5"/>
                        </a:spcBef>
                      </a:pPr>
                      <a:r>
                        <a:rPr sz="1100" b="1" kern="0" spc="-40" dirty="0">
                          <a:solidFill>
                            <a:srgbClr val="FFFFFF">
                              <a:alpha val="100000"/>
                            </a:srgbClr>
                          </a:solidFill>
                          <a:latin typeface="DejaVu Sans" panose="020B0603030804020204"/>
                          <a:ea typeface="DejaVu Sans" panose="020B0603030804020204"/>
                          <a:cs typeface="DejaVu Sans" panose="020B0603030804020204"/>
                        </a:rPr>
                        <a:t>3-19</a:t>
                      </a:r>
                      <a:endParaRPr sz="1100" dirty="0">
                        <a:latin typeface="DejaVu Sans" panose="020B0603030804020204"/>
                        <a:ea typeface="DejaVu Sans" panose="020B0603030804020204"/>
                        <a:cs typeface="DejaVu Sans" panose="020B0603030804020204"/>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5B9BD5"/>
                    </a:solidFill>
                  </a:tcPr>
                </a:tc>
                <a:tc>
                  <a:txBody>
                    <a:bodyPr/>
                    <a:lstStyle/>
                    <a:p>
                      <a:pPr algn="l" rtl="0" eaLnBrk="0">
                        <a:lnSpc>
                          <a:spcPct val="112000"/>
                        </a:lnSpc>
                      </a:pPr>
                      <a:endParaRPr sz="500" dirty="0">
                        <a:latin typeface="Noto Sans CJK JP" panose="020B0500000000000000" charset="-122"/>
                        <a:ea typeface="Noto Sans CJK JP" panose="020B0500000000000000" charset="-122"/>
                        <a:cs typeface="Noto Sans CJK JP" panose="020B0500000000000000" charset="-122"/>
                      </a:endParaRPr>
                    </a:p>
                    <a:p>
                      <a:pPr marL="592455" algn="l" rtl="0" eaLnBrk="0">
                        <a:lnSpc>
                          <a:spcPct val="89000"/>
                        </a:lnSpc>
                        <a:spcBef>
                          <a:spcPts val="5"/>
                        </a:spcBef>
                      </a:pPr>
                      <a:r>
                        <a:rPr sz="1100" b="1" kern="0" spc="-40" dirty="0">
                          <a:solidFill>
                            <a:srgbClr val="FFFFFF">
                              <a:alpha val="100000"/>
                            </a:srgbClr>
                          </a:solidFill>
                          <a:latin typeface="DejaVu Sans" panose="020B0603030804020204"/>
                          <a:ea typeface="DejaVu Sans" panose="020B0603030804020204"/>
                          <a:cs typeface="DejaVu Sans" panose="020B0603030804020204"/>
                        </a:rPr>
                        <a:t>3-20</a:t>
                      </a:r>
                      <a:endParaRPr sz="1100" dirty="0">
                        <a:latin typeface="DejaVu Sans" panose="020B0603030804020204"/>
                        <a:ea typeface="DejaVu Sans" panose="020B0603030804020204"/>
                        <a:cs typeface="DejaVu Sans" panose="020B0603030804020204"/>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5B9BD5"/>
                    </a:solidFill>
                  </a:tcPr>
                </a:tc>
              </a:tr>
              <a:tr h="275590">
                <a:tc rowSpan="7">
                  <a:txBody>
                    <a:bodyPr/>
                    <a:lstStyle/>
                    <a:p>
                      <a:pPr algn="l" rtl="0" eaLnBrk="0">
                        <a:lnSpc>
                          <a:spcPct val="102000"/>
                        </a:lnSpc>
                      </a:pPr>
                      <a:endParaRPr sz="400" dirty="0">
                        <a:latin typeface="Noto Sans CJK JP" panose="020B0500000000000000" charset="-122"/>
                        <a:ea typeface="Noto Sans CJK JP" panose="020B0500000000000000" charset="-122"/>
                        <a:cs typeface="Noto Sans CJK JP" panose="020B0500000000000000" charset="-122"/>
                      </a:endParaRPr>
                    </a:p>
                    <a:p>
                      <a:pPr marL="789305" algn="l" rtl="0" eaLnBrk="0">
                        <a:lnSpc>
                          <a:spcPct val="97000"/>
                        </a:lnSpc>
                        <a:spcBef>
                          <a:spcPts val="0"/>
                        </a:spcBef>
                      </a:pPr>
                      <a:r>
                        <a:rPr sz="16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组织</a:t>
                      </a:r>
                      <a:endParaRPr sz="16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26000"/>
                        </a:lnSpc>
                      </a:pPr>
                      <a:endParaRPr sz="300" dirty="0">
                        <a:latin typeface="Noto Sans CJK JP" panose="020B0500000000000000" charset="-122"/>
                        <a:ea typeface="Noto Sans CJK JP" panose="020B0500000000000000" charset="-122"/>
                        <a:cs typeface="Noto Sans CJK JP" panose="020B0500000000000000" charset="-122"/>
                      </a:endParaRPr>
                    </a:p>
                    <a:p>
                      <a:pPr marL="494665" algn="l" rtl="0" eaLnBrk="0">
                        <a:lnSpc>
                          <a:spcPts val="1470"/>
                        </a:lnSpc>
                        <a:spcBef>
                          <a:spcPts val="0"/>
                        </a:spcBef>
                      </a:pPr>
                      <a:r>
                        <a:rPr sz="12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手术</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r>
              <a:tr h="622935">
                <a:tc vMerge="1">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rtl="0" eaLnBrk="0">
                        <a:lnSpc>
                          <a:spcPct val="125000"/>
                        </a:lnSpc>
                      </a:pPr>
                      <a:endParaRPr sz="300" dirty="0">
                        <a:latin typeface="Noto Sans CJK JP" panose="020B0500000000000000" charset="-122"/>
                        <a:ea typeface="Noto Sans CJK JP" panose="020B0500000000000000" charset="-122"/>
                        <a:cs typeface="Noto Sans CJK JP" panose="020B0500000000000000" charset="-122"/>
                      </a:endParaRPr>
                    </a:p>
                    <a:p>
                      <a:pPr marL="492760" algn="l" rtl="0" eaLnBrk="0">
                        <a:lnSpc>
                          <a:spcPts val="1465"/>
                        </a:lnSpc>
                        <a:spcBef>
                          <a:spcPts val="0"/>
                        </a:spcBef>
                      </a:pPr>
                      <a:r>
                        <a:rPr sz="1200" kern="0" spc="4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培养</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25000"/>
                        </a:lnSpc>
                      </a:pPr>
                      <a:endParaRPr sz="300" dirty="0">
                        <a:latin typeface="Noto Sans CJK JP" panose="020B0500000000000000" charset="-122"/>
                        <a:ea typeface="Noto Sans CJK JP" panose="020B0500000000000000" charset="-122"/>
                        <a:cs typeface="Noto Sans CJK JP" panose="020B0500000000000000" charset="-122"/>
                      </a:endParaRPr>
                    </a:p>
                    <a:p>
                      <a:pPr marL="281305" algn="l" rtl="0" eaLnBrk="0">
                        <a:lnSpc>
                          <a:spcPct val="100000"/>
                        </a:lnSpc>
                        <a:spcBef>
                          <a:spcPts val="0"/>
                        </a:spcBef>
                      </a:pPr>
                      <a:r>
                        <a:rPr sz="12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鲍曼/屎肠</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r>
              <a:tr h="475615">
                <a:tc vMerge="1">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rtl="0" eaLnBrk="0">
                        <a:lnSpc>
                          <a:spcPct val="126000"/>
                        </a:lnSpc>
                      </a:pPr>
                      <a:endParaRPr sz="300" dirty="0">
                        <a:latin typeface="Noto Sans CJK JP" panose="020B0500000000000000" charset="-122"/>
                        <a:ea typeface="Noto Sans CJK JP" panose="020B0500000000000000" charset="-122"/>
                        <a:cs typeface="Noto Sans CJK JP" panose="020B0500000000000000" charset="-122"/>
                      </a:endParaRPr>
                    </a:p>
                    <a:p>
                      <a:pPr marL="490855" algn="l" rtl="0" eaLnBrk="0">
                        <a:lnSpc>
                          <a:spcPts val="1470"/>
                        </a:lnSpc>
                        <a:spcBef>
                          <a:spcPts val="5"/>
                        </a:spcBef>
                      </a:pPr>
                      <a:r>
                        <a:rPr sz="1200" kern="0" spc="5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体温</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472440" algn="l" rtl="0" eaLnBrk="0">
                        <a:lnSpc>
                          <a:spcPct val="83000"/>
                        </a:lnSpc>
                        <a:spcBef>
                          <a:spcPts val="0"/>
                        </a:spcBef>
                      </a:pPr>
                      <a:r>
                        <a:rPr sz="1200" kern="0" spc="2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38.6</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344170" algn="l" rtl="0" eaLnBrk="0">
                        <a:lnSpc>
                          <a:spcPct val="83000"/>
                        </a:lnSpc>
                        <a:spcBef>
                          <a:spcPts val="0"/>
                        </a:spcBef>
                      </a:pPr>
                      <a:r>
                        <a:rPr sz="1200" kern="0" spc="2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37.4</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339725" algn="l" rtl="0" eaLnBrk="0">
                        <a:lnSpc>
                          <a:spcPct val="83000"/>
                        </a:lnSpc>
                        <a:spcBef>
                          <a:spcPts val="0"/>
                        </a:spcBef>
                      </a:pPr>
                      <a:r>
                        <a:rPr sz="1200" kern="0" spc="2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37.2</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398780" algn="l" rtl="0" eaLnBrk="0">
                        <a:lnSpc>
                          <a:spcPct val="83000"/>
                        </a:lnSpc>
                        <a:spcBef>
                          <a:spcPts val="0"/>
                        </a:spcBef>
                      </a:pPr>
                      <a:r>
                        <a:rPr sz="1200" kern="0" spc="2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40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362585" algn="l" rtl="0" eaLnBrk="0">
                        <a:lnSpc>
                          <a:spcPct val="83000"/>
                        </a:lnSpc>
                        <a:spcBef>
                          <a:spcPts val="0"/>
                        </a:spcBef>
                      </a:pPr>
                      <a:r>
                        <a:rPr sz="1200" kern="0" spc="2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38.6</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340360" algn="l" rtl="0" eaLnBrk="0">
                        <a:lnSpc>
                          <a:spcPct val="83000"/>
                        </a:lnSpc>
                        <a:spcBef>
                          <a:spcPts val="0"/>
                        </a:spcBef>
                      </a:pPr>
                      <a:r>
                        <a:rPr sz="1200" kern="0" spc="2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37.5</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r>
              <a:tr h="475615">
                <a:tc vMerge="1">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rtl="0" eaLnBrk="0">
                        <a:lnSpc>
                          <a:spcPct val="127000"/>
                        </a:lnSpc>
                      </a:pPr>
                      <a:endParaRPr sz="300" dirty="0">
                        <a:latin typeface="Noto Sans CJK JP" panose="020B0500000000000000" charset="-122"/>
                        <a:ea typeface="Noto Sans CJK JP" panose="020B0500000000000000" charset="-122"/>
                        <a:cs typeface="Noto Sans CJK JP" panose="020B0500000000000000" charset="-122"/>
                      </a:endParaRPr>
                    </a:p>
                    <a:p>
                      <a:pPr marL="740410" algn="l" rtl="0" eaLnBrk="0">
                        <a:lnSpc>
                          <a:spcPts val="1465"/>
                        </a:lnSpc>
                      </a:pPr>
                      <a:r>
                        <a:rPr sz="1200" kern="0" spc="5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水平衡</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770255" algn="l" rtl="0" eaLnBrk="0">
                        <a:lnSpc>
                          <a:spcPct val="83000"/>
                        </a:lnSpc>
                        <a:spcBef>
                          <a:spcPts val="5"/>
                        </a:spcBef>
                      </a:pPr>
                      <a:r>
                        <a:rPr sz="1200" kern="0" spc="2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-4900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601345" algn="l" rtl="0" eaLnBrk="0">
                        <a:lnSpc>
                          <a:spcPct val="83000"/>
                        </a:lnSpc>
                        <a:spcBef>
                          <a:spcPts val="5"/>
                        </a:spcBef>
                      </a:pPr>
                      <a:r>
                        <a:rPr sz="1200" kern="0" spc="1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-200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501650" algn="l" rtl="0" eaLnBrk="0">
                        <a:lnSpc>
                          <a:spcPct val="83000"/>
                        </a:lnSpc>
                        <a:spcBef>
                          <a:spcPts val="5"/>
                        </a:spcBef>
                      </a:pPr>
                      <a:r>
                        <a:rPr sz="1200" kern="0" spc="2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-1900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578485" algn="l" rtl="0" eaLnBrk="0">
                        <a:lnSpc>
                          <a:spcPct val="83000"/>
                        </a:lnSpc>
                        <a:spcBef>
                          <a:spcPts val="5"/>
                        </a:spcBef>
                      </a:pPr>
                      <a:r>
                        <a:rPr sz="1200" kern="0" spc="1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-750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639445" algn="l" rtl="0" eaLnBrk="0">
                        <a:lnSpc>
                          <a:spcPct val="83000"/>
                        </a:lnSpc>
                        <a:spcBef>
                          <a:spcPts val="5"/>
                        </a:spcBef>
                      </a:pPr>
                      <a:r>
                        <a:rPr sz="1200" kern="0" spc="1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-600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505460" algn="l" rtl="0" eaLnBrk="0">
                        <a:lnSpc>
                          <a:spcPct val="83000"/>
                        </a:lnSpc>
                        <a:spcBef>
                          <a:spcPts val="5"/>
                        </a:spcBef>
                      </a:pPr>
                      <a:r>
                        <a:rPr sz="1200" kern="0" spc="2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-1450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r>
              <a:tr h="499110">
                <a:tc vMerge="1">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rtl="0" eaLnBrk="0">
                        <a:lnSpc>
                          <a:spcPct val="100000"/>
                        </a:lnSpc>
                      </a:pPr>
                      <a:endParaRPr sz="500" dirty="0">
                        <a:latin typeface="Noto Sans CJK JP" panose="020B0500000000000000" charset="-122"/>
                        <a:ea typeface="Noto Sans CJK JP" panose="020B0500000000000000" charset="-122"/>
                        <a:cs typeface="Noto Sans CJK JP" panose="020B0500000000000000" charset="-122"/>
                      </a:endParaRPr>
                    </a:p>
                    <a:p>
                      <a:pPr marL="459740" algn="l" rtl="0" eaLnBrk="0">
                        <a:lnSpc>
                          <a:spcPct val="86000"/>
                        </a:lnSpc>
                        <a:spcBef>
                          <a:spcPts val="0"/>
                        </a:spcBef>
                      </a:pPr>
                      <a:r>
                        <a:rPr sz="1200" kern="0" spc="1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WBC</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8000"/>
                        </a:lnSpc>
                      </a:pPr>
                      <a:endParaRPr sz="500" dirty="0">
                        <a:latin typeface="Noto Sans CJK JP" panose="020B0500000000000000" charset="-122"/>
                        <a:ea typeface="Noto Sans CJK JP" panose="020B0500000000000000" charset="-122"/>
                        <a:cs typeface="Noto Sans CJK JP" panose="020B0500000000000000" charset="-122"/>
                      </a:endParaRPr>
                    </a:p>
                    <a:p>
                      <a:pPr marL="551815" algn="l" rtl="0" eaLnBrk="0">
                        <a:lnSpc>
                          <a:spcPct val="82000"/>
                        </a:lnSpc>
                        <a:spcBef>
                          <a:spcPts val="5"/>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12</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421640" algn="l" rtl="0" eaLnBrk="0">
                        <a:lnSpc>
                          <a:spcPct val="83000"/>
                        </a:lnSpc>
                        <a:spcBef>
                          <a:spcPts val="0"/>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16</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350520" algn="l" rtl="0" eaLnBrk="0">
                        <a:lnSpc>
                          <a:spcPct val="83000"/>
                        </a:lnSpc>
                        <a:spcBef>
                          <a:spcPts val="0"/>
                        </a:spcBef>
                      </a:pPr>
                      <a:r>
                        <a:rPr sz="1200" kern="0" spc="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11.5</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8000"/>
                        </a:lnSpc>
                      </a:pPr>
                      <a:endParaRPr sz="500" dirty="0">
                        <a:latin typeface="Noto Sans CJK JP" panose="020B0500000000000000" charset="-122"/>
                        <a:ea typeface="Noto Sans CJK JP" panose="020B0500000000000000" charset="-122"/>
                        <a:cs typeface="Noto Sans CJK JP" panose="020B0500000000000000" charset="-122"/>
                      </a:endParaRPr>
                    </a:p>
                    <a:p>
                      <a:pPr marL="342900" algn="l" rtl="0" eaLnBrk="0">
                        <a:lnSpc>
                          <a:spcPct val="81000"/>
                        </a:lnSpc>
                        <a:spcBef>
                          <a:spcPts val="0"/>
                        </a:spcBef>
                      </a:pPr>
                      <a:r>
                        <a:rPr sz="1200" kern="0" spc="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11.4</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441960" algn="l" rtl="0" eaLnBrk="0">
                        <a:lnSpc>
                          <a:spcPct val="83000"/>
                        </a:lnSpc>
                        <a:spcBef>
                          <a:spcPts val="0"/>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13</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8000"/>
                        </a:lnSpc>
                      </a:pPr>
                      <a:endParaRPr sz="500" dirty="0">
                        <a:latin typeface="Noto Sans CJK JP" panose="020B0500000000000000" charset="-122"/>
                        <a:ea typeface="Noto Sans CJK JP" panose="020B0500000000000000" charset="-122"/>
                        <a:cs typeface="Noto Sans CJK JP" panose="020B0500000000000000" charset="-122"/>
                      </a:endParaRPr>
                    </a:p>
                    <a:p>
                      <a:pPr marL="419100" algn="l" rtl="0" eaLnBrk="0">
                        <a:lnSpc>
                          <a:spcPct val="82000"/>
                        </a:lnSpc>
                        <a:spcBef>
                          <a:spcPts val="5"/>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11</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r>
              <a:tr h="499744">
                <a:tc vMerge="1">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rtl="0" eaLnBrk="0">
                        <a:lnSpc>
                          <a:spcPct val="100000"/>
                        </a:lnSpc>
                      </a:pPr>
                      <a:endParaRPr sz="500" dirty="0">
                        <a:latin typeface="Noto Sans CJK JP" panose="020B0500000000000000" charset="-122"/>
                        <a:ea typeface="Noto Sans CJK JP" panose="020B0500000000000000" charset="-122"/>
                        <a:cs typeface="Noto Sans CJK JP" panose="020B0500000000000000" charset="-122"/>
                      </a:endParaRPr>
                    </a:p>
                    <a:p>
                      <a:pPr marL="497840" algn="l" rtl="0" eaLnBrk="0">
                        <a:lnSpc>
                          <a:spcPct val="86000"/>
                        </a:lnSpc>
                        <a:spcBef>
                          <a:spcPts val="5"/>
                        </a:spcBef>
                      </a:pPr>
                      <a:r>
                        <a:rPr sz="1200" kern="0" spc="6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PCT</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8000"/>
                        </a:lnSpc>
                      </a:pPr>
                      <a:endParaRPr sz="500" dirty="0">
                        <a:latin typeface="Noto Sans CJK JP" panose="020B0500000000000000" charset="-122"/>
                        <a:ea typeface="Noto Sans CJK JP" panose="020B0500000000000000" charset="-122"/>
                        <a:cs typeface="Noto Sans CJK JP" panose="020B0500000000000000" charset="-122"/>
                      </a:endParaRPr>
                    </a:p>
                    <a:p>
                      <a:pPr marL="516255" algn="l" rtl="0" eaLnBrk="0">
                        <a:lnSpc>
                          <a:spcPct val="81000"/>
                        </a:lnSpc>
                        <a:spcBef>
                          <a:spcPts val="5"/>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4.2</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350520" algn="l" rtl="0" eaLnBrk="0">
                        <a:lnSpc>
                          <a:spcPct val="83000"/>
                        </a:lnSpc>
                        <a:spcBef>
                          <a:spcPts val="5"/>
                        </a:spcBef>
                      </a:pPr>
                      <a:r>
                        <a:rPr sz="1200" kern="0" spc="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1.57</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342900" algn="l" rtl="0" eaLnBrk="0">
                        <a:lnSpc>
                          <a:spcPct val="83000"/>
                        </a:lnSpc>
                        <a:spcBef>
                          <a:spcPts val="5"/>
                        </a:spcBef>
                      </a:pPr>
                      <a:r>
                        <a:rPr sz="1200" kern="0" spc="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1.54</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408940" algn="l" rtl="0" eaLnBrk="0">
                        <a:lnSpc>
                          <a:spcPct val="83000"/>
                        </a:lnSpc>
                        <a:spcBef>
                          <a:spcPts val="5"/>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0.9</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386080" algn="l" rtl="0" eaLnBrk="0">
                        <a:lnSpc>
                          <a:spcPct val="83000"/>
                        </a:lnSpc>
                        <a:spcBef>
                          <a:spcPts val="5"/>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0.8</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r>
              <a:tr h="475615">
                <a:tc vMerge="1">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rtl="0" eaLnBrk="0">
                        <a:lnSpc>
                          <a:spcPct val="101000"/>
                        </a:lnSpc>
                      </a:pPr>
                      <a:endParaRPr sz="500" dirty="0">
                        <a:latin typeface="Noto Sans CJK JP" panose="020B0500000000000000" charset="-122"/>
                        <a:ea typeface="Noto Sans CJK JP" panose="020B0500000000000000" charset="-122"/>
                        <a:cs typeface="Noto Sans CJK JP" panose="020B0500000000000000" charset="-122"/>
                      </a:endParaRPr>
                    </a:p>
                    <a:p>
                      <a:pPr marL="347345" algn="l" rtl="0" eaLnBrk="0">
                        <a:lnSpc>
                          <a:spcPct val="72000"/>
                        </a:lnSpc>
                        <a:spcBef>
                          <a:spcPts val="0"/>
                        </a:spcBef>
                      </a:pPr>
                      <a:r>
                        <a:rPr sz="1200" kern="0" spc="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CRP</a:t>
                      </a:r>
                      <a:r>
                        <a:rPr sz="1200" kern="0" spc="16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a:t>
                      </a:r>
                      <a:r>
                        <a:rPr sz="1200" kern="0" spc="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IL</a:t>
                      </a:r>
                      <a:r>
                        <a:rPr sz="1200" kern="0" spc="16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6</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8000"/>
                        </a:lnSpc>
                      </a:pPr>
                      <a:endParaRPr sz="500" dirty="0">
                        <a:latin typeface="Noto Sans CJK JP" panose="020B0500000000000000" charset="-122"/>
                        <a:ea typeface="Noto Sans CJK JP" panose="020B0500000000000000" charset="-122"/>
                        <a:cs typeface="Noto Sans CJK JP" panose="020B0500000000000000" charset="-122"/>
                      </a:endParaRPr>
                    </a:p>
                    <a:p>
                      <a:pPr marL="506730" algn="l" rtl="0" eaLnBrk="0">
                        <a:lnSpc>
                          <a:spcPct val="83000"/>
                        </a:lnSpc>
                        <a:spcBef>
                          <a:spcPts val="0"/>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187</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8000"/>
                        </a:lnSpc>
                      </a:pPr>
                      <a:endParaRPr sz="500" dirty="0">
                        <a:latin typeface="Noto Sans CJK JP" panose="020B0500000000000000" charset="-122"/>
                        <a:ea typeface="Noto Sans CJK JP" panose="020B0500000000000000" charset="-122"/>
                        <a:cs typeface="Noto Sans CJK JP" panose="020B0500000000000000" charset="-122"/>
                      </a:endParaRPr>
                    </a:p>
                    <a:p>
                      <a:pPr marL="406400" algn="l" rtl="0" eaLnBrk="0">
                        <a:lnSpc>
                          <a:spcPct val="83000"/>
                        </a:lnSpc>
                        <a:spcBef>
                          <a:spcPts val="0"/>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58</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8000"/>
                        </a:lnSpc>
                      </a:pPr>
                      <a:endParaRPr sz="500" dirty="0">
                        <a:latin typeface="Noto Sans CJK JP" panose="020B0500000000000000" charset="-122"/>
                        <a:ea typeface="Noto Sans CJK JP" panose="020B0500000000000000" charset="-122"/>
                        <a:cs typeface="Noto Sans CJK JP" panose="020B0500000000000000" charset="-122"/>
                      </a:endParaRPr>
                    </a:p>
                    <a:p>
                      <a:pPr marL="366395" algn="l" rtl="0" eaLnBrk="0">
                        <a:lnSpc>
                          <a:spcPct val="83000"/>
                        </a:lnSpc>
                        <a:spcBef>
                          <a:spcPts val="0"/>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164</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8000"/>
                        </a:lnSpc>
                      </a:pPr>
                      <a:endParaRPr sz="500" dirty="0">
                        <a:latin typeface="Noto Sans CJK JP" panose="020B0500000000000000" charset="-122"/>
                        <a:ea typeface="Noto Sans CJK JP" panose="020B0500000000000000" charset="-122"/>
                        <a:cs typeface="Noto Sans CJK JP" panose="020B0500000000000000" charset="-122"/>
                      </a:endParaRPr>
                    </a:p>
                    <a:p>
                      <a:pPr marL="384810" algn="l" rtl="0" eaLnBrk="0">
                        <a:lnSpc>
                          <a:spcPct val="83000"/>
                        </a:lnSpc>
                        <a:spcBef>
                          <a:spcPts val="0"/>
                        </a:spcBef>
                      </a:pPr>
                      <a:r>
                        <a:rPr sz="12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256</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r>
              <a:tr h="481329">
                <a:tc>
                  <a:txBody>
                    <a:bodyPr/>
                    <a:lstStyle/>
                    <a:p>
                      <a:pPr algn="l" rtl="0" eaLnBrk="0">
                        <a:lnSpc>
                          <a:spcPct val="101000"/>
                        </a:lnSpc>
                      </a:pPr>
                      <a:endParaRPr sz="400" dirty="0">
                        <a:latin typeface="Noto Sans CJK JP" panose="020B0500000000000000" charset="-122"/>
                        <a:ea typeface="Noto Sans CJK JP" panose="020B0500000000000000" charset="-122"/>
                        <a:cs typeface="Noto Sans CJK JP" panose="020B0500000000000000" charset="-122"/>
                      </a:endParaRPr>
                    </a:p>
                    <a:p>
                      <a:pPr marL="792480" algn="l" rtl="0" eaLnBrk="0">
                        <a:lnSpc>
                          <a:spcPct val="97000"/>
                        </a:lnSpc>
                        <a:spcBef>
                          <a:spcPts val="5"/>
                        </a:spcBef>
                      </a:pPr>
                      <a:r>
                        <a:rPr sz="1600" kern="0" spc="-4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呼吸</a:t>
                      </a:r>
                      <a:endParaRPr sz="16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27000"/>
                        </a:lnSpc>
                      </a:pPr>
                      <a:endParaRPr sz="300" dirty="0">
                        <a:latin typeface="Noto Sans CJK JP" panose="020B0500000000000000" charset="-122"/>
                        <a:ea typeface="Noto Sans CJK JP" panose="020B0500000000000000" charset="-122"/>
                        <a:cs typeface="Noto Sans CJK JP" panose="020B0500000000000000" charset="-122"/>
                      </a:endParaRPr>
                    </a:p>
                    <a:p>
                      <a:pPr marL="331470" algn="l" rtl="0" eaLnBrk="0">
                        <a:lnSpc>
                          <a:spcPts val="1465"/>
                        </a:lnSpc>
                        <a:spcBef>
                          <a:spcPts val="5"/>
                        </a:spcBef>
                      </a:pPr>
                      <a:r>
                        <a:rPr sz="1200" kern="0" spc="5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氧合指数</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8000"/>
                        </a:lnSpc>
                      </a:pPr>
                      <a:endParaRPr sz="500" dirty="0">
                        <a:latin typeface="Noto Sans CJK JP" panose="020B0500000000000000" charset="-122"/>
                        <a:ea typeface="Noto Sans CJK JP" panose="020B0500000000000000" charset="-122"/>
                        <a:cs typeface="Noto Sans CJK JP" panose="020B0500000000000000" charset="-122"/>
                      </a:endParaRPr>
                    </a:p>
                    <a:p>
                      <a:pPr marL="376555" algn="l" rtl="0" eaLnBrk="0">
                        <a:lnSpc>
                          <a:spcPct val="83000"/>
                        </a:lnSpc>
                      </a:pPr>
                      <a:r>
                        <a:rPr sz="1200" kern="0" spc="-1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160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8000"/>
                        </a:lnSpc>
                      </a:pPr>
                      <a:endParaRPr sz="500" dirty="0">
                        <a:latin typeface="Noto Sans CJK JP" panose="020B0500000000000000" charset="-122"/>
                        <a:ea typeface="Noto Sans CJK JP" panose="020B0500000000000000" charset="-122"/>
                        <a:cs typeface="Noto Sans CJK JP" panose="020B0500000000000000" charset="-122"/>
                      </a:endParaRPr>
                    </a:p>
                    <a:p>
                      <a:pPr marL="372745" algn="l" rtl="0" eaLnBrk="0">
                        <a:lnSpc>
                          <a:spcPct val="83000"/>
                        </a:lnSpc>
                      </a:pPr>
                      <a:r>
                        <a:rPr sz="1200" kern="0" spc="-1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175</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8000"/>
                        </a:lnSpc>
                      </a:pPr>
                      <a:endParaRPr sz="500" dirty="0">
                        <a:latin typeface="Noto Sans CJK JP" panose="020B0500000000000000" charset="-122"/>
                        <a:ea typeface="Noto Sans CJK JP" panose="020B0500000000000000" charset="-122"/>
                        <a:cs typeface="Noto Sans CJK JP" panose="020B0500000000000000" charset="-122"/>
                      </a:endParaRPr>
                    </a:p>
                    <a:p>
                      <a:pPr marL="366395" algn="l" rtl="0" eaLnBrk="0">
                        <a:lnSpc>
                          <a:spcPct val="83000"/>
                        </a:lnSpc>
                      </a:pPr>
                      <a:r>
                        <a:rPr sz="1200" kern="0" spc="-1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162</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8000"/>
                        </a:lnSpc>
                      </a:pPr>
                      <a:endParaRPr sz="500" dirty="0">
                        <a:latin typeface="Noto Sans CJK JP" panose="020B0500000000000000" charset="-122"/>
                        <a:ea typeface="Noto Sans CJK JP" panose="020B0500000000000000" charset="-122"/>
                        <a:cs typeface="Noto Sans CJK JP" panose="020B0500000000000000" charset="-122"/>
                      </a:endParaRPr>
                    </a:p>
                    <a:p>
                      <a:pPr marL="396875" algn="l" rtl="0" eaLnBrk="0">
                        <a:lnSpc>
                          <a:spcPct val="83000"/>
                        </a:lnSpc>
                      </a:pPr>
                      <a:r>
                        <a:rPr sz="1200" kern="0" spc="-1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158</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8000"/>
                        </a:lnSpc>
                      </a:pPr>
                      <a:endParaRPr sz="500" dirty="0">
                        <a:latin typeface="Noto Sans CJK JP" panose="020B0500000000000000" charset="-122"/>
                        <a:ea typeface="Noto Sans CJK JP" panose="020B0500000000000000" charset="-122"/>
                        <a:cs typeface="Noto Sans CJK JP" panose="020B0500000000000000" charset="-122"/>
                      </a:endParaRPr>
                    </a:p>
                    <a:p>
                      <a:pPr marL="408940" algn="l" rtl="0" eaLnBrk="0">
                        <a:lnSpc>
                          <a:spcPct val="83000"/>
                        </a:lnSpc>
                      </a:pPr>
                      <a:r>
                        <a:rPr sz="1200" kern="0" spc="1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70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r>
            </a:tbl>
          </a:graphicData>
        </a:graphic>
      </p:graphicFrame>
      <p:pic>
        <p:nvPicPr>
          <p:cNvPr id="170" name="picture 170"/>
          <p:cNvPicPr>
            <a:picLocks noChangeAspect="1"/>
          </p:cNvPicPr>
          <p:nvPr/>
        </p:nvPicPr>
        <p:blipFill>
          <a:blip r:embed="rId2"/>
          <a:stretch>
            <a:fillRect/>
          </a:stretch>
        </p:blipFill>
        <p:spPr>
          <a:xfrm rot="21600000">
            <a:off x="7192670" y="278086"/>
            <a:ext cx="294393" cy="293917"/>
          </a:xfrm>
          <a:prstGeom prst="rect">
            <a:avLst/>
          </a:prstGeom>
        </p:spPr>
      </p:pic>
      <p:sp>
        <p:nvSpPr>
          <p:cNvPr id="174" name="textbox 174"/>
          <p:cNvSpPr/>
          <p:nvPr/>
        </p:nvSpPr>
        <p:spPr>
          <a:xfrm>
            <a:off x="5997727" y="6359931"/>
            <a:ext cx="200025" cy="97790"/>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Noto Sans CJK JP" panose="020B0500000000000000" charset="-122"/>
              <a:ea typeface="Noto Sans CJK JP" panose="020B0500000000000000" charset="-122"/>
              <a:cs typeface="Noto Sans CJK JP" panose="020B0500000000000000" charset="-122"/>
            </a:endParaRPr>
          </a:p>
          <a:p>
            <a:pPr marL="12700" algn="l" rtl="0" eaLnBrk="0">
              <a:lnSpc>
                <a:spcPct val="79000"/>
              </a:lnSpc>
            </a:pPr>
            <a:r>
              <a:rPr sz="600" kern="0" spc="-4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a:t>
            </a:r>
            <a:r>
              <a:rPr sz="600" kern="0" spc="12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 </a:t>
            </a:r>
            <a:r>
              <a:rPr sz="600" kern="0" spc="-4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15</a:t>
            </a:r>
            <a:r>
              <a:rPr sz="600" kern="0" spc="5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 </a:t>
            </a:r>
            <a:r>
              <a:rPr sz="600" kern="0" spc="-4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a:t>
            </a:r>
            <a:endParaRPr sz="600" dirty="0">
              <a:latin typeface="Noto Sans CJK JP" panose="020B0500000000000000" charset="-122"/>
              <a:ea typeface="Noto Sans CJK JP" panose="020B0500000000000000" charset="-122"/>
              <a:cs typeface="Noto Sans CJK JP" panose="020B0500000000000000"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6" name="picture 176"/>
          <p:cNvPicPr>
            <a:picLocks noChangeAspect="1"/>
          </p:cNvPicPr>
          <p:nvPr/>
        </p:nvPicPr>
        <p:blipFill>
          <a:blip r:embed="rId1"/>
          <a:stretch>
            <a:fillRect/>
          </a:stretch>
        </p:blipFill>
        <p:spPr>
          <a:xfrm rot="21600000">
            <a:off x="127000" y="157477"/>
            <a:ext cx="9753600" cy="5425439"/>
          </a:xfrm>
          <a:prstGeom prst="rect">
            <a:avLst/>
          </a:prstGeom>
        </p:spPr>
      </p:pic>
      <p:graphicFrame>
        <p:nvGraphicFramePr>
          <p:cNvPr id="178" name="table 178"/>
          <p:cNvGraphicFramePr>
            <a:graphicFrameLocks noGrp="1"/>
          </p:cNvGraphicFramePr>
          <p:nvPr/>
        </p:nvGraphicFramePr>
        <p:xfrm>
          <a:off x="121920" y="121919"/>
          <a:ext cx="9763760" cy="5662930"/>
        </p:xfrm>
        <a:graphic>
          <a:graphicData uri="http://schemas.openxmlformats.org/drawingml/2006/table">
            <a:tbl>
              <a:tblPr/>
              <a:tblGrid>
                <a:gridCol w="6291580"/>
                <a:gridCol w="1082040"/>
                <a:gridCol w="2390140"/>
              </a:tblGrid>
              <a:tr h="638175">
                <a:tc>
                  <a:txBody>
                    <a:bodyPr/>
                    <a:lstStyle/>
                    <a:p>
                      <a:pPr algn="l" rtl="0" eaLnBrk="0">
                        <a:lnSpc>
                          <a:spcPct val="101000"/>
                        </a:lnSpc>
                      </a:pPr>
                      <a:endParaRPr sz="900" dirty="0">
                        <a:latin typeface="Noto Sans CJK JP" panose="020B0500000000000000" charset="-122"/>
                        <a:ea typeface="Noto Sans CJK JP" panose="020B0500000000000000" charset="-122"/>
                        <a:cs typeface="Noto Sans CJK JP" panose="020B0500000000000000" charset="-122"/>
                      </a:endParaRPr>
                    </a:p>
                    <a:p>
                      <a:pPr algn="l" rtl="0" eaLnBrk="0">
                        <a:lnSpc>
                          <a:spcPct val="8000"/>
                        </a:lnSpc>
                      </a:pPr>
                      <a:endParaRPr sz="100" dirty="0">
                        <a:latin typeface="Noto Sans CJK JP" panose="020B0500000000000000" charset="-122"/>
                        <a:ea typeface="Noto Sans CJK JP" panose="020B0500000000000000" charset="-122"/>
                        <a:cs typeface="Noto Sans CJK JP" panose="020B0500000000000000" charset="-122"/>
                      </a:endParaRPr>
                    </a:p>
                    <a:p>
                      <a:pPr marL="34925" algn="l" rtl="0" eaLnBrk="0">
                        <a:lnSpc>
                          <a:spcPts val="2810"/>
                        </a:lnSpc>
                      </a:pPr>
                      <a:r>
                        <a:rPr sz="2200" kern="0" spc="4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诊疗经过</a:t>
                      </a:r>
                      <a:r>
                        <a:rPr sz="2200" kern="0" spc="-22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 </a:t>
                      </a:r>
                      <a:r>
                        <a:rPr sz="1900" kern="0" spc="4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万古霉素+亚胺培南</a:t>
                      </a:r>
                      <a:r>
                        <a:rPr sz="1900" kern="0" spc="3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西司他丁  </a:t>
                      </a:r>
                      <a:endParaRPr sz="19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a:noFill/>
                    </a:lnR>
                    <a:lnT w="9525" cap="flat" cmpd="sng" algn="ctr">
                      <a:solidFill>
                        <a:srgbClr val="CCCCCC"/>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a:noFill/>
                    </a:lnL>
                    <a:lnR>
                      <a:noFill/>
                    </a:lnR>
                    <a:lnT w="9525" cap="flat" cmpd="sng" algn="ctr">
                      <a:solidFill>
                        <a:srgbClr val="CCCCCC"/>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tc>
                  <a:txBody>
                    <a:bodyPr/>
                    <a:lstStyle/>
                    <a:p>
                      <a:pPr algn="l" rtl="0" eaLnBrk="0">
                        <a:lnSpc>
                          <a:spcPct val="147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7000"/>
                        </a:lnSpc>
                      </a:pPr>
                      <a:endParaRPr sz="100" dirty="0">
                        <a:latin typeface="Noto Sans CJK JP" panose="020B0500000000000000" charset="-122"/>
                        <a:ea typeface="Noto Sans CJK JP" panose="020B0500000000000000" charset="-122"/>
                        <a:cs typeface="Noto Sans CJK JP" panose="020B0500000000000000" charset="-122"/>
                      </a:endParaRPr>
                    </a:p>
                    <a:p>
                      <a:pPr marL="8255" algn="l" rtl="0" eaLnBrk="0">
                        <a:lnSpc>
                          <a:spcPts val="2030"/>
                        </a:lnSpc>
                      </a:pPr>
                      <a:r>
                        <a:rPr sz="1600" kern="0" spc="10" dirty="0">
                          <a:solidFill>
                            <a:srgbClr val="0000C9">
                              <a:alpha val="100000"/>
                            </a:srgbClr>
                          </a:solidFill>
                          <a:latin typeface="Noto Sans CJK JP" panose="020B0500000000000000" charset="-122"/>
                          <a:ea typeface="Noto Sans CJK JP" panose="020B0500000000000000" charset="-122"/>
                          <a:cs typeface="Noto Sans CJK JP" panose="020B0500000000000000" charset="-122"/>
                        </a:rPr>
                        <a:t>pfzer</a:t>
                      </a:r>
                      <a:endParaRPr sz="16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a:noFill/>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tr>
              <a:tr h="0">
                <a:tc gridSpan="3">
                  <a:txBody>
                    <a:bodyPr/>
                    <a:lstStyle/>
                    <a:p>
                      <a:pPr algn="l" rtl="0" eaLnBrk="0">
                        <a:lnSpc>
                          <a:spcPts val="490"/>
                        </a:lnSpc>
                      </a:pPr>
                      <a:endParaRPr sz="4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solidFill>
                      <a:srgbClr val="29487E"/>
                    </a:solidFill>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solidFill>
                      <a:srgbClr val="29487E"/>
                    </a:solidFill>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solidFill>
                      <a:srgbClr val="29487E"/>
                    </a:solidFill>
                  </a:tcPr>
                </a:tc>
              </a:tr>
              <a:tr h="0">
                <a:tc gridSpan="3">
                  <a:txBody>
                    <a:bodyPr/>
                    <a:lstStyle/>
                    <a:p>
                      <a:pPr algn="l" rtl="0" eaLnBrk="0">
                        <a:lnSpc>
                          <a:spcPts val="600"/>
                        </a:lnSpc>
                      </a:pPr>
                      <a:endParaRPr sz="5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a:noFill/>
                    </a:lnB>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a:noFill/>
                    </a:lnB>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a:noFill/>
                    </a:lnB>
                  </a:tcPr>
                </a:tc>
              </a:tr>
              <a:tr h="4873625">
                <a:tc gridSpan="3">
                  <a:txBody>
                    <a:bodyPr/>
                    <a:lstStyle/>
                    <a:p>
                      <a:pPr algn="l" rtl="0" eaLnBrk="0">
                        <a:lnSpc>
                          <a:spcPct val="101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1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1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1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1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1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1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1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1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1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1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1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1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1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1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1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1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1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1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1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1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1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1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1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1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2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2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2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2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2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2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7000"/>
                        </a:lnSpc>
                      </a:pPr>
                      <a:endParaRPr sz="100" dirty="0">
                        <a:latin typeface="Noto Sans CJK JP" panose="020B0500000000000000" charset="-122"/>
                        <a:ea typeface="Noto Sans CJK JP" panose="020B0500000000000000" charset="-122"/>
                        <a:cs typeface="Noto Sans CJK JP" panose="020B0500000000000000" charset="-122"/>
                      </a:endParaRPr>
                    </a:p>
                    <a:p>
                      <a:pPr marL="9525" algn="l" rtl="0" eaLnBrk="0">
                        <a:lnSpc>
                          <a:spcPct val="94000"/>
                        </a:lnSpc>
                      </a:pPr>
                      <a:r>
                        <a:rPr sz="600" kern="0" spc="-10" dirty="0">
                          <a:solidFill>
                            <a:srgbClr val="808080">
                              <a:alpha val="100000"/>
                            </a:srgbClr>
                          </a:solidFill>
                          <a:latin typeface="Noto Sans CJK JP" panose="020B0500000000000000" charset="-122"/>
                          <a:ea typeface="Noto Sans CJK JP" panose="020B0500000000000000" charset="-122"/>
                          <a:cs typeface="Noto Sans CJK JP" panose="020B0500000000000000" charset="-122"/>
                        </a:rPr>
                        <a:t>[</a:t>
                      </a:r>
                      <a:r>
                        <a:rPr sz="6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此页面上无备注</a:t>
                      </a:r>
                      <a:r>
                        <a:rPr sz="600" kern="0" spc="-10" dirty="0">
                          <a:solidFill>
                            <a:srgbClr val="808080">
                              <a:alpha val="100000"/>
                            </a:srgbClr>
                          </a:solidFill>
                          <a:latin typeface="Noto Sans CJK JP" panose="020B0500000000000000" charset="-122"/>
                          <a:ea typeface="Noto Sans CJK JP" panose="020B0500000000000000" charset="-122"/>
                          <a:cs typeface="Noto Sans CJK JP" panose="020B0500000000000000" charset="-122"/>
                        </a:rPr>
                        <a:t>]</a:t>
                      </a:r>
                      <a:endParaRPr sz="6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a:noFill/>
                    </a:lnT>
                    <a:lnB w="9525" cap="flat" cmpd="sng" algn="ctr">
                      <a:solidFill>
                        <a:srgbClr val="CCCCCC"/>
                      </a:solidFill>
                      <a:prstDash val="solid"/>
                      <a:round/>
                      <a:headEnd type="none" w="med" len="med"/>
                      <a:tailEnd type="none" w="med" len="med"/>
                    </a:lnB>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a:noFill/>
                    </a:lnT>
                    <a:lnB w="9525" cap="flat" cmpd="sng" algn="ctr">
                      <a:solidFill>
                        <a:srgbClr val="CCCCCC"/>
                      </a:solidFill>
                      <a:prstDash val="solid"/>
                      <a:round/>
                      <a:headEnd type="none" w="med" len="med"/>
                      <a:tailEnd type="none" w="med" len="med"/>
                    </a:lnB>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a:noFill/>
                    </a:lnT>
                    <a:lnB w="9525" cap="flat" cmpd="sng" algn="ctr">
                      <a:solidFill>
                        <a:srgbClr val="CCCCCC"/>
                      </a:solidFill>
                      <a:prstDash val="solid"/>
                      <a:round/>
                      <a:headEnd type="none" w="med" len="med"/>
                      <a:tailEnd type="none" w="med" len="med"/>
                    </a:lnB>
                  </a:tcPr>
                </a:tc>
              </a:tr>
            </a:tbl>
          </a:graphicData>
        </a:graphic>
      </p:graphicFrame>
      <p:graphicFrame>
        <p:nvGraphicFramePr>
          <p:cNvPr id="180" name="table 180"/>
          <p:cNvGraphicFramePr>
            <a:graphicFrameLocks noGrp="1"/>
          </p:cNvGraphicFramePr>
          <p:nvPr/>
        </p:nvGraphicFramePr>
        <p:xfrm>
          <a:off x="303276" y="906272"/>
          <a:ext cx="9054465" cy="4358640"/>
        </p:xfrm>
        <a:graphic>
          <a:graphicData uri="http://schemas.openxmlformats.org/drawingml/2006/table">
            <a:tbl>
              <a:tblPr/>
              <a:tblGrid>
                <a:gridCol w="1273810"/>
                <a:gridCol w="1267460"/>
                <a:gridCol w="1266825"/>
                <a:gridCol w="1268730"/>
                <a:gridCol w="1267460"/>
                <a:gridCol w="1269365"/>
                <a:gridCol w="1440815"/>
              </a:tblGrid>
              <a:tr h="384810">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a:noFill/>
                    </a:lnT>
                    <a:lnB w="28575" cap="flat" cmpd="sng" algn="ctr">
                      <a:solidFill>
                        <a:srgbClr val="FFFFFF"/>
                      </a:solidFill>
                      <a:prstDash val="solid"/>
                      <a:round/>
                      <a:headEnd type="none" w="med" len="med"/>
                      <a:tailEnd type="none" w="med" len="med"/>
                    </a:lnB>
                    <a:solidFill>
                      <a:srgbClr val="5B9BD5"/>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a:noFill/>
                    </a:lnT>
                    <a:lnB w="28575" cap="flat" cmpd="sng" algn="ctr">
                      <a:solidFill>
                        <a:srgbClr val="FFFFFF"/>
                      </a:solidFill>
                      <a:prstDash val="solid"/>
                      <a:round/>
                      <a:headEnd type="none" w="med" len="med"/>
                      <a:tailEnd type="none" w="med" len="med"/>
                    </a:lnB>
                    <a:solidFill>
                      <a:srgbClr val="5B9BD5"/>
                    </a:solidFill>
                  </a:tcPr>
                </a:tc>
                <a:tc>
                  <a:txBody>
                    <a:bodyPr/>
                    <a:lstStyle/>
                    <a:p>
                      <a:pPr algn="l" rtl="0" eaLnBrk="0">
                        <a:lnSpc>
                          <a:spcPct val="110000"/>
                        </a:lnSpc>
                      </a:pPr>
                      <a:endParaRPr sz="500" dirty="0">
                        <a:latin typeface="Noto Sans CJK JP" panose="020B0500000000000000" charset="-122"/>
                        <a:ea typeface="Noto Sans CJK JP" panose="020B0500000000000000" charset="-122"/>
                        <a:cs typeface="Noto Sans CJK JP" panose="020B0500000000000000" charset="-122"/>
                      </a:endParaRPr>
                    </a:p>
                    <a:p>
                      <a:pPr marL="874395" algn="l" rtl="0" eaLnBrk="0">
                        <a:lnSpc>
                          <a:spcPct val="90000"/>
                        </a:lnSpc>
                      </a:pPr>
                      <a:r>
                        <a:rPr sz="1100" b="1" kern="0" spc="-40" dirty="0">
                          <a:solidFill>
                            <a:srgbClr val="FFFFFF">
                              <a:alpha val="100000"/>
                            </a:srgbClr>
                          </a:solidFill>
                          <a:latin typeface="DejaVu Sans" panose="020B0603030804020204"/>
                          <a:ea typeface="DejaVu Sans" panose="020B0603030804020204"/>
                          <a:cs typeface="DejaVu Sans" panose="020B0603030804020204"/>
                        </a:rPr>
                        <a:t>3-15</a:t>
                      </a:r>
                      <a:endParaRPr sz="1100" dirty="0">
                        <a:latin typeface="DejaVu Sans" panose="020B0603030804020204"/>
                        <a:ea typeface="DejaVu Sans" panose="020B0603030804020204"/>
                        <a:cs typeface="DejaVu Sans" panose="020B0603030804020204"/>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a:noFill/>
                    </a:lnT>
                    <a:lnB w="28575" cap="flat" cmpd="sng" algn="ctr">
                      <a:solidFill>
                        <a:srgbClr val="FFFFFF"/>
                      </a:solidFill>
                      <a:prstDash val="solid"/>
                      <a:round/>
                      <a:headEnd type="none" w="med" len="med"/>
                      <a:tailEnd type="none" w="med" len="med"/>
                    </a:lnB>
                    <a:solidFill>
                      <a:srgbClr val="5B9BD5"/>
                    </a:solidFill>
                  </a:tcPr>
                </a:tc>
                <a:tc>
                  <a:txBody>
                    <a:bodyPr/>
                    <a:lstStyle/>
                    <a:p>
                      <a:pPr algn="l" rtl="0" eaLnBrk="0">
                        <a:lnSpc>
                          <a:spcPct val="112000"/>
                        </a:lnSpc>
                      </a:pPr>
                      <a:endParaRPr sz="500" dirty="0">
                        <a:latin typeface="Noto Sans CJK JP" panose="020B0500000000000000" charset="-122"/>
                        <a:ea typeface="Noto Sans CJK JP" panose="020B0500000000000000" charset="-122"/>
                        <a:cs typeface="Noto Sans CJK JP" panose="020B0500000000000000" charset="-122"/>
                      </a:endParaRPr>
                    </a:p>
                    <a:p>
                      <a:pPr marL="876935" algn="l" rtl="0" eaLnBrk="0">
                        <a:lnSpc>
                          <a:spcPct val="89000"/>
                        </a:lnSpc>
                        <a:spcBef>
                          <a:spcPts val="0"/>
                        </a:spcBef>
                      </a:pPr>
                      <a:r>
                        <a:rPr sz="1100" b="1" kern="0" spc="-40" dirty="0">
                          <a:solidFill>
                            <a:srgbClr val="FFFFFF">
                              <a:alpha val="100000"/>
                            </a:srgbClr>
                          </a:solidFill>
                          <a:latin typeface="DejaVu Sans" panose="020B0603030804020204"/>
                          <a:ea typeface="DejaVu Sans" panose="020B0603030804020204"/>
                          <a:cs typeface="DejaVu Sans" panose="020B0603030804020204"/>
                        </a:rPr>
                        <a:t>3-17</a:t>
                      </a:r>
                      <a:endParaRPr sz="1100" dirty="0">
                        <a:latin typeface="DejaVu Sans" panose="020B0603030804020204"/>
                        <a:ea typeface="DejaVu Sans" panose="020B0603030804020204"/>
                        <a:cs typeface="DejaVu Sans" panose="020B0603030804020204"/>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a:noFill/>
                    </a:lnT>
                    <a:lnB w="28575" cap="flat" cmpd="sng" algn="ctr">
                      <a:solidFill>
                        <a:srgbClr val="FFFFFF"/>
                      </a:solidFill>
                      <a:prstDash val="solid"/>
                      <a:round/>
                      <a:headEnd type="none" w="med" len="med"/>
                      <a:tailEnd type="none" w="med" len="med"/>
                    </a:lnB>
                    <a:solidFill>
                      <a:srgbClr val="5B9BD5"/>
                    </a:solidFill>
                  </a:tcPr>
                </a:tc>
                <a:tc>
                  <a:txBody>
                    <a:bodyPr/>
                    <a:lstStyle/>
                    <a:p>
                      <a:pPr algn="l" rtl="0" eaLnBrk="0">
                        <a:lnSpc>
                          <a:spcPct val="112000"/>
                        </a:lnSpc>
                      </a:pPr>
                      <a:endParaRPr sz="500" dirty="0">
                        <a:latin typeface="Noto Sans CJK JP" panose="020B0500000000000000" charset="-122"/>
                        <a:ea typeface="Noto Sans CJK JP" panose="020B0500000000000000" charset="-122"/>
                        <a:cs typeface="Noto Sans CJK JP" panose="020B0500000000000000" charset="-122"/>
                      </a:endParaRPr>
                    </a:p>
                    <a:p>
                      <a:pPr marL="875030" algn="l" rtl="0" eaLnBrk="0">
                        <a:lnSpc>
                          <a:spcPct val="89000"/>
                        </a:lnSpc>
                        <a:spcBef>
                          <a:spcPts val="0"/>
                        </a:spcBef>
                      </a:pPr>
                      <a:r>
                        <a:rPr sz="1100" b="1" kern="0" spc="-40" dirty="0">
                          <a:solidFill>
                            <a:srgbClr val="FFFFFF">
                              <a:alpha val="100000"/>
                            </a:srgbClr>
                          </a:solidFill>
                          <a:latin typeface="DejaVu Sans" panose="020B0603030804020204"/>
                          <a:ea typeface="DejaVu Sans" panose="020B0603030804020204"/>
                          <a:cs typeface="DejaVu Sans" panose="020B0603030804020204"/>
                        </a:rPr>
                        <a:t>3-18</a:t>
                      </a:r>
                      <a:endParaRPr sz="1100" dirty="0">
                        <a:latin typeface="DejaVu Sans" panose="020B0603030804020204"/>
                        <a:ea typeface="DejaVu Sans" panose="020B0603030804020204"/>
                        <a:cs typeface="DejaVu Sans" panose="020B0603030804020204"/>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a:noFill/>
                    </a:lnT>
                    <a:lnB w="28575" cap="flat" cmpd="sng" algn="ctr">
                      <a:solidFill>
                        <a:srgbClr val="FFFFFF"/>
                      </a:solidFill>
                      <a:prstDash val="solid"/>
                      <a:round/>
                      <a:headEnd type="none" w="med" len="med"/>
                      <a:tailEnd type="none" w="med" len="med"/>
                    </a:lnB>
                    <a:solidFill>
                      <a:srgbClr val="5B9BD5"/>
                    </a:solidFill>
                  </a:tcPr>
                </a:tc>
                <a:tc>
                  <a:txBody>
                    <a:bodyPr/>
                    <a:lstStyle/>
                    <a:p>
                      <a:pPr algn="l" rtl="0" eaLnBrk="0">
                        <a:lnSpc>
                          <a:spcPct val="112000"/>
                        </a:lnSpc>
                      </a:pPr>
                      <a:endParaRPr sz="500" dirty="0">
                        <a:latin typeface="Noto Sans CJK JP" panose="020B0500000000000000" charset="-122"/>
                        <a:ea typeface="Noto Sans CJK JP" panose="020B0500000000000000" charset="-122"/>
                        <a:cs typeface="Noto Sans CJK JP" panose="020B0500000000000000" charset="-122"/>
                      </a:endParaRPr>
                    </a:p>
                    <a:p>
                      <a:pPr marL="877570" algn="l" rtl="0" eaLnBrk="0">
                        <a:lnSpc>
                          <a:spcPct val="89000"/>
                        </a:lnSpc>
                        <a:spcBef>
                          <a:spcPts val="0"/>
                        </a:spcBef>
                      </a:pPr>
                      <a:r>
                        <a:rPr sz="1100" b="1" kern="0" spc="-40" dirty="0">
                          <a:solidFill>
                            <a:srgbClr val="FFFFFF">
                              <a:alpha val="100000"/>
                            </a:srgbClr>
                          </a:solidFill>
                          <a:latin typeface="DejaVu Sans" panose="020B0603030804020204"/>
                          <a:ea typeface="DejaVu Sans" panose="020B0603030804020204"/>
                          <a:cs typeface="DejaVu Sans" panose="020B0603030804020204"/>
                        </a:rPr>
                        <a:t>3-19</a:t>
                      </a:r>
                      <a:endParaRPr sz="1100" dirty="0">
                        <a:latin typeface="DejaVu Sans" panose="020B0603030804020204"/>
                        <a:ea typeface="DejaVu Sans" panose="020B0603030804020204"/>
                        <a:cs typeface="DejaVu Sans" panose="020B0603030804020204"/>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a:noFill/>
                    </a:lnT>
                    <a:lnB w="28575" cap="flat" cmpd="sng" algn="ctr">
                      <a:solidFill>
                        <a:srgbClr val="FFFFFF"/>
                      </a:solidFill>
                      <a:prstDash val="solid"/>
                      <a:round/>
                      <a:headEnd type="none" w="med" len="med"/>
                      <a:tailEnd type="none" w="med" len="med"/>
                    </a:lnB>
                    <a:solidFill>
                      <a:srgbClr val="5B9BD5"/>
                    </a:solidFill>
                  </a:tcPr>
                </a:tc>
                <a:tc>
                  <a:txBody>
                    <a:bodyPr/>
                    <a:lstStyle/>
                    <a:p>
                      <a:pPr algn="l" rtl="0" eaLnBrk="0">
                        <a:lnSpc>
                          <a:spcPct val="112000"/>
                        </a:lnSpc>
                      </a:pPr>
                      <a:endParaRPr sz="500" dirty="0">
                        <a:latin typeface="Noto Sans CJK JP" panose="020B0500000000000000" charset="-122"/>
                        <a:ea typeface="Noto Sans CJK JP" panose="020B0500000000000000" charset="-122"/>
                        <a:cs typeface="Noto Sans CJK JP" panose="020B0500000000000000" charset="-122"/>
                      </a:endParaRPr>
                    </a:p>
                    <a:p>
                      <a:pPr marL="1043305" algn="l" rtl="0" eaLnBrk="0">
                        <a:lnSpc>
                          <a:spcPct val="89000"/>
                        </a:lnSpc>
                        <a:spcBef>
                          <a:spcPts val="0"/>
                        </a:spcBef>
                      </a:pPr>
                      <a:r>
                        <a:rPr sz="1100" b="1" kern="0" spc="-40" dirty="0">
                          <a:solidFill>
                            <a:srgbClr val="FFFFFF">
                              <a:alpha val="100000"/>
                            </a:srgbClr>
                          </a:solidFill>
                          <a:latin typeface="DejaVu Sans" panose="020B0603030804020204"/>
                          <a:ea typeface="DejaVu Sans" panose="020B0603030804020204"/>
                          <a:cs typeface="DejaVu Sans" panose="020B0603030804020204"/>
                        </a:rPr>
                        <a:t>3-20</a:t>
                      </a:r>
                      <a:endParaRPr sz="1100" dirty="0">
                        <a:latin typeface="DejaVu Sans" panose="020B0603030804020204"/>
                        <a:ea typeface="DejaVu Sans" panose="020B0603030804020204"/>
                        <a:cs typeface="DejaVu Sans" panose="020B0603030804020204"/>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a:noFill/>
                    </a:lnT>
                    <a:lnB w="28575" cap="flat" cmpd="sng" algn="ctr">
                      <a:solidFill>
                        <a:srgbClr val="FFFFFF"/>
                      </a:solidFill>
                      <a:prstDash val="solid"/>
                      <a:round/>
                      <a:headEnd type="none" w="med" len="med"/>
                      <a:tailEnd type="none" w="med" len="med"/>
                    </a:lnB>
                    <a:solidFill>
                      <a:srgbClr val="5B9BD5"/>
                    </a:solidFill>
                  </a:tcPr>
                </a:tc>
              </a:tr>
              <a:tr h="334644">
                <a:tc rowSpan="3">
                  <a:txBody>
                    <a:bodyPr/>
                    <a:lstStyle/>
                    <a:p>
                      <a:pPr algn="l" rtl="0" eaLnBrk="0">
                        <a:lnSpc>
                          <a:spcPct val="125000"/>
                        </a:lnSpc>
                      </a:pPr>
                      <a:endParaRPr sz="300" dirty="0">
                        <a:latin typeface="Noto Sans CJK JP" panose="020B0500000000000000" charset="-122"/>
                        <a:ea typeface="Noto Sans CJK JP" panose="020B0500000000000000" charset="-122"/>
                        <a:cs typeface="Noto Sans CJK JP" panose="020B0500000000000000" charset="-122"/>
                      </a:endParaRPr>
                    </a:p>
                    <a:p>
                      <a:pPr marL="158750" algn="l" rtl="0" eaLnBrk="0">
                        <a:lnSpc>
                          <a:spcPts val="1465"/>
                        </a:lnSpc>
                        <a:spcBef>
                          <a:spcPts val="0"/>
                        </a:spcBef>
                      </a:pPr>
                      <a:r>
                        <a:rPr sz="1200" kern="0" spc="6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水及酸碱平衡</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25000"/>
                        </a:lnSpc>
                      </a:pPr>
                      <a:endParaRPr sz="300" dirty="0">
                        <a:latin typeface="Noto Sans CJK JP" panose="020B0500000000000000" charset="-122"/>
                        <a:ea typeface="Noto Sans CJK JP" panose="020B0500000000000000" charset="-122"/>
                        <a:cs typeface="Noto Sans CJK JP" panose="020B0500000000000000" charset="-122"/>
                      </a:endParaRPr>
                    </a:p>
                    <a:p>
                      <a:pPr marL="878840" algn="l" rtl="0" eaLnBrk="0">
                        <a:lnSpc>
                          <a:spcPts val="1470"/>
                        </a:lnSpc>
                        <a:spcBef>
                          <a:spcPts val="0"/>
                        </a:spcBef>
                      </a:pPr>
                      <a:r>
                        <a:rPr sz="12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入量</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849630" algn="l" rtl="0" eaLnBrk="0">
                        <a:lnSpc>
                          <a:spcPct val="83000"/>
                        </a:lnSpc>
                        <a:spcBef>
                          <a:spcPts val="5"/>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1130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852170" algn="l" rtl="0" eaLnBrk="0">
                        <a:lnSpc>
                          <a:spcPct val="83000"/>
                        </a:lnSpc>
                        <a:spcBef>
                          <a:spcPts val="5"/>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1811</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850265" algn="l" rtl="0" eaLnBrk="0">
                        <a:lnSpc>
                          <a:spcPct val="83000"/>
                        </a:lnSpc>
                        <a:spcBef>
                          <a:spcPts val="5"/>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1100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852805" algn="l" rtl="0" eaLnBrk="0">
                        <a:lnSpc>
                          <a:spcPct val="83000"/>
                        </a:lnSpc>
                        <a:spcBef>
                          <a:spcPts val="5"/>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1220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1018540" algn="l" rtl="0" eaLnBrk="0">
                        <a:lnSpc>
                          <a:spcPct val="83000"/>
                        </a:lnSpc>
                        <a:spcBef>
                          <a:spcPts val="5"/>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1992</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r>
              <a:tr h="380365">
                <a:tc vMerge="1">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rtl="0" eaLnBrk="0">
                        <a:lnSpc>
                          <a:spcPct val="125000"/>
                        </a:lnSpc>
                      </a:pPr>
                      <a:endParaRPr sz="300" dirty="0">
                        <a:latin typeface="Noto Sans CJK JP" panose="020B0500000000000000" charset="-122"/>
                        <a:ea typeface="Noto Sans CJK JP" panose="020B0500000000000000" charset="-122"/>
                        <a:cs typeface="Noto Sans CJK JP" panose="020B0500000000000000" charset="-122"/>
                      </a:endParaRPr>
                    </a:p>
                    <a:p>
                      <a:pPr marL="885825" algn="l" rtl="0" eaLnBrk="0">
                        <a:lnSpc>
                          <a:spcPts val="1470"/>
                        </a:lnSpc>
                      </a:pPr>
                      <a:r>
                        <a:rPr sz="1200" kern="0" spc="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出量</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839470" algn="l" rtl="0" eaLnBrk="0">
                        <a:lnSpc>
                          <a:spcPct val="83000"/>
                        </a:lnSpc>
                        <a:spcBef>
                          <a:spcPts val="0"/>
                        </a:spcBef>
                      </a:pPr>
                      <a:r>
                        <a:rPr sz="12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6062</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841375" algn="l" rtl="0" eaLnBrk="0">
                        <a:lnSpc>
                          <a:spcPct val="83000"/>
                        </a:lnSpc>
                        <a:spcBef>
                          <a:spcPts val="0"/>
                        </a:spcBef>
                      </a:pPr>
                      <a:r>
                        <a:rPr sz="12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3780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850265" algn="l" rtl="0" eaLnBrk="0">
                        <a:lnSpc>
                          <a:spcPct val="83000"/>
                        </a:lnSpc>
                        <a:spcBef>
                          <a:spcPts val="0"/>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1850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852805" algn="l" rtl="0" eaLnBrk="0">
                        <a:lnSpc>
                          <a:spcPct val="83000"/>
                        </a:lnSpc>
                        <a:spcBef>
                          <a:spcPts val="0"/>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1850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1007745" algn="l" rtl="0" eaLnBrk="0">
                        <a:lnSpc>
                          <a:spcPct val="83000"/>
                        </a:lnSpc>
                        <a:spcBef>
                          <a:spcPts val="0"/>
                        </a:spcBef>
                      </a:pPr>
                      <a:r>
                        <a:rPr sz="12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3450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r>
              <a:tr h="577850">
                <a:tc vMerge="1">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rtl="0" eaLnBrk="0">
                        <a:lnSpc>
                          <a:spcPct val="125000"/>
                        </a:lnSpc>
                      </a:pPr>
                      <a:endParaRPr sz="300" dirty="0">
                        <a:latin typeface="Noto Sans CJK JP" panose="020B0500000000000000" charset="-122"/>
                        <a:ea typeface="Noto Sans CJK JP" panose="020B0500000000000000" charset="-122"/>
                        <a:cs typeface="Noto Sans CJK JP" panose="020B0500000000000000" charset="-122"/>
                      </a:endParaRPr>
                    </a:p>
                    <a:p>
                      <a:pPr marL="713740" algn="l" rtl="0" eaLnBrk="0">
                        <a:lnSpc>
                          <a:spcPts val="1465"/>
                        </a:lnSpc>
                        <a:spcBef>
                          <a:spcPts val="0"/>
                        </a:spcBef>
                      </a:pPr>
                      <a:r>
                        <a:rPr sz="1200" kern="0" spc="5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水平衡</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786765" algn="l" rtl="0" eaLnBrk="0">
                        <a:lnSpc>
                          <a:spcPct val="83000"/>
                        </a:lnSpc>
                        <a:spcBef>
                          <a:spcPts val="5"/>
                        </a:spcBef>
                      </a:pPr>
                      <a:r>
                        <a:rPr sz="1200" kern="0" spc="2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-4900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789305" algn="l" rtl="0" eaLnBrk="0">
                        <a:lnSpc>
                          <a:spcPct val="83000"/>
                        </a:lnSpc>
                        <a:spcBef>
                          <a:spcPts val="5"/>
                        </a:spcBef>
                      </a:pPr>
                      <a:r>
                        <a:rPr sz="1200" kern="0" spc="2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-1900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877570" algn="l" rtl="0" eaLnBrk="0">
                        <a:lnSpc>
                          <a:spcPct val="83000"/>
                        </a:lnSpc>
                        <a:spcBef>
                          <a:spcPts val="5"/>
                        </a:spcBef>
                      </a:pPr>
                      <a:r>
                        <a:rPr sz="1200" kern="0" spc="1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-750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880110" algn="l" rtl="0" eaLnBrk="0">
                        <a:lnSpc>
                          <a:spcPct val="83000"/>
                        </a:lnSpc>
                        <a:spcBef>
                          <a:spcPts val="5"/>
                        </a:spcBef>
                      </a:pPr>
                      <a:r>
                        <a:rPr sz="1200" kern="0" spc="1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-600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955675" algn="l" rtl="0" eaLnBrk="0">
                        <a:lnSpc>
                          <a:spcPct val="83000"/>
                        </a:lnSpc>
                        <a:spcBef>
                          <a:spcPts val="5"/>
                        </a:spcBef>
                      </a:pPr>
                      <a:r>
                        <a:rPr sz="1200" kern="0" spc="2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-1450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r>
              <a:tr h="379730">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3000"/>
                        </a:lnSpc>
                      </a:pPr>
                      <a:endParaRPr sz="500" dirty="0">
                        <a:latin typeface="Noto Sans CJK JP" panose="020B0500000000000000" charset="-122"/>
                        <a:ea typeface="Noto Sans CJK JP" panose="020B0500000000000000" charset="-122"/>
                        <a:cs typeface="Noto Sans CJK JP" panose="020B0500000000000000" charset="-122"/>
                      </a:endParaRPr>
                    </a:p>
                    <a:p>
                      <a:pPr marL="982345" algn="l" rtl="0" eaLnBrk="0">
                        <a:lnSpc>
                          <a:spcPct val="84000"/>
                        </a:lnSpc>
                        <a:spcBef>
                          <a:spcPts val="5"/>
                        </a:spcBef>
                      </a:pPr>
                      <a:r>
                        <a:rPr sz="1200" kern="0" spc="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PH</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884555" algn="l" rtl="0" eaLnBrk="0">
                        <a:lnSpc>
                          <a:spcPct val="83000"/>
                        </a:lnSpc>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7.35</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8000"/>
                        </a:lnSpc>
                      </a:pPr>
                      <a:endParaRPr sz="500" dirty="0">
                        <a:latin typeface="Noto Sans CJK JP" panose="020B0500000000000000" charset="-122"/>
                        <a:ea typeface="Noto Sans CJK JP" panose="020B0500000000000000" charset="-122"/>
                        <a:cs typeface="Noto Sans CJK JP" panose="020B0500000000000000" charset="-122"/>
                      </a:endParaRPr>
                    </a:p>
                    <a:p>
                      <a:pPr marL="885190" algn="l" rtl="0" eaLnBrk="0">
                        <a:lnSpc>
                          <a:spcPct val="81000"/>
                        </a:lnSpc>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7.42</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1053465" algn="l" rtl="0" eaLnBrk="0">
                        <a:lnSpc>
                          <a:spcPct val="83000"/>
                        </a:lnSpc>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7.45</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r>
              <a:tr h="379730">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4000"/>
                        </a:lnSpc>
                      </a:pPr>
                      <a:endParaRPr sz="500" dirty="0">
                        <a:latin typeface="Noto Sans CJK JP" panose="020B0500000000000000" charset="-122"/>
                        <a:ea typeface="Noto Sans CJK JP" panose="020B0500000000000000" charset="-122"/>
                        <a:cs typeface="Noto Sans CJK JP" panose="020B0500000000000000" charset="-122"/>
                      </a:endParaRPr>
                    </a:p>
                    <a:p>
                      <a:pPr marL="944245" algn="l" rtl="0" eaLnBrk="0">
                        <a:lnSpc>
                          <a:spcPct val="84000"/>
                        </a:lnSpc>
                        <a:spcBef>
                          <a:spcPts val="0"/>
                        </a:spcBef>
                      </a:pPr>
                      <a:r>
                        <a:rPr sz="1200" kern="0" spc="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Lac</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974725" algn="l" rtl="0" eaLnBrk="0">
                        <a:lnSpc>
                          <a:spcPct val="83000"/>
                        </a:lnSpc>
                        <a:spcBef>
                          <a:spcPts val="5"/>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0.6</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977265" algn="l" rtl="0" eaLnBrk="0">
                        <a:lnSpc>
                          <a:spcPct val="83000"/>
                        </a:lnSpc>
                        <a:spcBef>
                          <a:spcPts val="5"/>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0.9</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8000"/>
                        </a:lnSpc>
                      </a:pPr>
                      <a:endParaRPr sz="500" dirty="0">
                        <a:latin typeface="Noto Sans CJK JP" panose="020B0500000000000000" charset="-122"/>
                        <a:ea typeface="Noto Sans CJK JP" panose="020B0500000000000000" charset="-122"/>
                        <a:cs typeface="Noto Sans CJK JP" panose="020B0500000000000000" charset="-122"/>
                      </a:endParaRPr>
                    </a:p>
                    <a:p>
                      <a:pPr marL="973455" algn="l" rtl="0" eaLnBrk="0">
                        <a:lnSpc>
                          <a:spcPct val="81000"/>
                        </a:lnSpc>
                        <a:spcBef>
                          <a:spcPts val="5"/>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2.2</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988060" algn="l" rtl="0" eaLnBrk="0">
                        <a:lnSpc>
                          <a:spcPct val="83000"/>
                        </a:lnSpc>
                        <a:spcBef>
                          <a:spcPts val="5"/>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1.8</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8000"/>
                        </a:lnSpc>
                      </a:pPr>
                      <a:endParaRPr sz="500" dirty="0">
                        <a:latin typeface="Noto Sans CJK JP" panose="020B0500000000000000" charset="-122"/>
                        <a:ea typeface="Noto Sans CJK JP" panose="020B0500000000000000" charset="-122"/>
                        <a:cs typeface="Noto Sans CJK JP" panose="020B0500000000000000" charset="-122"/>
                      </a:endParaRPr>
                    </a:p>
                    <a:p>
                      <a:pPr marL="1141730" algn="l" rtl="0" eaLnBrk="0">
                        <a:lnSpc>
                          <a:spcPct val="81000"/>
                        </a:lnSpc>
                        <a:spcBef>
                          <a:spcPts val="5"/>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2.2</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r>
              <a:tr h="577850">
                <a:tc>
                  <a:txBody>
                    <a:bodyPr/>
                    <a:lstStyle/>
                    <a:p>
                      <a:pPr algn="l" rtl="0" eaLnBrk="0">
                        <a:lnSpc>
                          <a:spcPct val="128000"/>
                        </a:lnSpc>
                      </a:pPr>
                      <a:endParaRPr sz="300" dirty="0">
                        <a:latin typeface="Noto Sans CJK JP" panose="020B0500000000000000" charset="-122"/>
                        <a:ea typeface="Noto Sans CJK JP" panose="020B0500000000000000" charset="-122"/>
                        <a:cs typeface="Noto Sans CJK JP" panose="020B0500000000000000" charset="-122"/>
                      </a:endParaRPr>
                    </a:p>
                    <a:p>
                      <a:pPr marL="883920" algn="l" rtl="0" eaLnBrk="0">
                        <a:lnSpc>
                          <a:spcPts val="1470"/>
                        </a:lnSpc>
                      </a:pPr>
                      <a:r>
                        <a:rPr sz="1200" kern="0" spc="4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循环</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4000"/>
                        </a:lnSpc>
                      </a:pPr>
                      <a:endParaRPr sz="500" dirty="0">
                        <a:latin typeface="Noto Sans CJK JP" panose="020B0500000000000000" charset="-122"/>
                        <a:ea typeface="Noto Sans CJK JP" panose="020B0500000000000000" charset="-122"/>
                        <a:cs typeface="Noto Sans CJK JP" panose="020B0500000000000000" charset="-122"/>
                      </a:endParaRPr>
                    </a:p>
                    <a:p>
                      <a:pPr marL="567690" algn="l" rtl="0" eaLnBrk="0">
                        <a:lnSpc>
                          <a:spcPct val="84000"/>
                        </a:lnSpc>
                        <a:spcBef>
                          <a:spcPts val="5"/>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Pro-BNP</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8000"/>
                        </a:lnSpc>
                      </a:pPr>
                      <a:endParaRPr sz="500" dirty="0">
                        <a:latin typeface="Noto Sans CJK JP" panose="020B0500000000000000" charset="-122"/>
                        <a:ea typeface="Noto Sans CJK JP" panose="020B0500000000000000" charset="-122"/>
                        <a:cs typeface="Noto Sans CJK JP" panose="020B0500000000000000" charset="-122"/>
                      </a:endParaRPr>
                    </a:p>
                    <a:p>
                      <a:pPr marL="839470" algn="l" rtl="0" eaLnBrk="0">
                        <a:lnSpc>
                          <a:spcPct val="83000"/>
                        </a:lnSpc>
                        <a:spcBef>
                          <a:spcPts val="0"/>
                        </a:spcBef>
                      </a:pPr>
                      <a:r>
                        <a:rPr sz="12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6745</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8000"/>
                        </a:lnSpc>
                      </a:pPr>
                      <a:endParaRPr sz="500" dirty="0">
                        <a:latin typeface="Noto Sans CJK JP" panose="020B0500000000000000" charset="-122"/>
                        <a:ea typeface="Noto Sans CJK JP" panose="020B0500000000000000" charset="-122"/>
                        <a:cs typeface="Noto Sans CJK JP" panose="020B0500000000000000" charset="-122"/>
                      </a:endParaRPr>
                    </a:p>
                    <a:p>
                      <a:pPr marL="842645" algn="l" rtl="0" eaLnBrk="0">
                        <a:lnSpc>
                          <a:spcPct val="83000"/>
                        </a:lnSpc>
                        <a:spcBef>
                          <a:spcPts val="0"/>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9200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8000"/>
                        </a:lnSpc>
                      </a:pPr>
                      <a:endParaRPr sz="500" dirty="0">
                        <a:latin typeface="Noto Sans CJK JP" panose="020B0500000000000000" charset="-122"/>
                        <a:ea typeface="Noto Sans CJK JP" panose="020B0500000000000000" charset="-122"/>
                        <a:cs typeface="Noto Sans CJK JP" panose="020B0500000000000000" charset="-122"/>
                      </a:endParaRPr>
                    </a:p>
                    <a:p>
                      <a:pPr marL="839470" algn="l" rtl="0" eaLnBrk="0">
                        <a:lnSpc>
                          <a:spcPct val="83000"/>
                        </a:lnSpc>
                        <a:spcBef>
                          <a:spcPts val="0"/>
                        </a:spcBef>
                      </a:pPr>
                      <a:r>
                        <a:rPr sz="12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3775</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28000"/>
                        </a:lnSpc>
                      </a:pPr>
                      <a:endParaRPr sz="300" dirty="0">
                        <a:latin typeface="Noto Sans CJK JP" panose="020B0500000000000000" charset="-122"/>
                        <a:ea typeface="Noto Sans CJK JP" panose="020B0500000000000000" charset="-122"/>
                        <a:cs typeface="Noto Sans CJK JP" panose="020B0500000000000000" charset="-122"/>
                      </a:endParaRPr>
                    </a:p>
                    <a:p>
                      <a:pPr marL="618490" algn="l" rtl="0" eaLnBrk="0">
                        <a:lnSpc>
                          <a:spcPts val="1550"/>
                        </a:lnSpc>
                      </a:pPr>
                      <a:r>
                        <a:rPr sz="1200" kern="0" spc="6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+新活素</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r>
              <a:tr h="380365">
                <a:tc rowSpan="3">
                  <a:txBody>
                    <a:bodyPr/>
                    <a:lstStyle/>
                    <a:p>
                      <a:pPr algn="l" rtl="0" eaLnBrk="0">
                        <a:lnSpc>
                          <a:spcPct val="127000"/>
                        </a:lnSpc>
                      </a:pPr>
                      <a:endParaRPr sz="300" dirty="0">
                        <a:latin typeface="Noto Sans CJK JP" panose="020B0500000000000000" charset="-122"/>
                        <a:ea typeface="Noto Sans CJK JP" panose="020B0500000000000000" charset="-122"/>
                        <a:cs typeface="Noto Sans CJK JP" panose="020B0500000000000000" charset="-122"/>
                      </a:endParaRPr>
                    </a:p>
                    <a:p>
                      <a:pPr marL="880745" algn="l" rtl="0" eaLnBrk="0">
                        <a:lnSpc>
                          <a:spcPts val="1465"/>
                        </a:lnSpc>
                        <a:spcBef>
                          <a:spcPts val="0"/>
                        </a:spcBef>
                      </a:pPr>
                      <a:r>
                        <a:rPr sz="1200" kern="0" spc="5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凝血</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4000"/>
                        </a:lnSpc>
                      </a:pPr>
                      <a:endParaRPr sz="500" dirty="0">
                        <a:latin typeface="Noto Sans CJK JP" panose="020B0500000000000000" charset="-122"/>
                        <a:ea typeface="Noto Sans CJK JP" panose="020B0500000000000000" charset="-122"/>
                        <a:cs typeface="Noto Sans CJK JP" panose="020B0500000000000000" charset="-122"/>
                      </a:endParaRPr>
                    </a:p>
                    <a:p>
                      <a:pPr marL="929640" algn="l" rtl="0" eaLnBrk="0">
                        <a:lnSpc>
                          <a:spcPct val="84000"/>
                        </a:lnSpc>
                        <a:spcBef>
                          <a:spcPts val="0"/>
                        </a:spcBef>
                      </a:pPr>
                      <a:r>
                        <a:rPr sz="12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INR</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894715" algn="l" rtl="0" eaLnBrk="0">
                        <a:lnSpc>
                          <a:spcPct val="83000"/>
                        </a:lnSpc>
                        <a:spcBef>
                          <a:spcPts val="5"/>
                        </a:spcBef>
                      </a:pPr>
                      <a:r>
                        <a:rPr sz="1200" kern="0" spc="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1.56</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8000"/>
                        </a:lnSpc>
                      </a:pPr>
                      <a:endParaRPr sz="500" dirty="0">
                        <a:latin typeface="Noto Sans CJK JP" panose="020B0500000000000000" charset="-122"/>
                        <a:ea typeface="Noto Sans CJK JP" panose="020B0500000000000000" charset="-122"/>
                        <a:cs typeface="Noto Sans CJK JP" panose="020B0500000000000000" charset="-122"/>
                      </a:endParaRPr>
                    </a:p>
                    <a:p>
                      <a:pPr marL="895350" algn="l" rtl="0" eaLnBrk="0">
                        <a:lnSpc>
                          <a:spcPct val="81000"/>
                        </a:lnSpc>
                        <a:spcBef>
                          <a:spcPts val="5"/>
                        </a:spcBef>
                      </a:pPr>
                      <a:r>
                        <a:rPr sz="1200" kern="0" spc="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1.17</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r>
              <a:tr h="379730">
                <a:tc vMerge="1">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rtl="0" eaLnBrk="0">
                        <a:lnSpc>
                          <a:spcPct val="104000"/>
                        </a:lnSpc>
                      </a:pPr>
                      <a:endParaRPr sz="500" dirty="0">
                        <a:latin typeface="Noto Sans CJK JP" panose="020B0500000000000000" charset="-122"/>
                        <a:ea typeface="Noto Sans CJK JP" panose="020B0500000000000000" charset="-122"/>
                        <a:cs typeface="Noto Sans CJK JP" panose="020B0500000000000000" charset="-122"/>
                      </a:endParaRPr>
                    </a:p>
                    <a:p>
                      <a:pPr marL="981075" algn="l" rtl="0" eaLnBrk="0">
                        <a:lnSpc>
                          <a:spcPct val="84000"/>
                        </a:lnSpc>
                        <a:spcBef>
                          <a:spcPts val="0"/>
                        </a:spcBef>
                      </a:pPr>
                      <a:r>
                        <a:rPr sz="1200" kern="0" spc="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HB</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1020445" algn="l" rtl="0" eaLnBrk="0">
                        <a:lnSpc>
                          <a:spcPct val="83000"/>
                        </a:lnSpc>
                        <a:spcBef>
                          <a:spcPts val="5"/>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63</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1022350" algn="l" rtl="0" eaLnBrk="0">
                        <a:lnSpc>
                          <a:spcPct val="83000"/>
                        </a:lnSpc>
                        <a:spcBef>
                          <a:spcPts val="5"/>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54</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1186815" algn="l" rtl="0" eaLnBrk="0">
                        <a:lnSpc>
                          <a:spcPct val="83000"/>
                        </a:lnSpc>
                        <a:spcBef>
                          <a:spcPts val="5"/>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49</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r>
              <a:tr h="583565">
                <a:tc vMerge="1">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rtl="0" eaLnBrk="0">
                        <a:lnSpc>
                          <a:spcPct val="128000"/>
                        </a:lnSpc>
                      </a:pPr>
                      <a:endParaRPr sz="300" dirty="0">
                        <a:latin typeface="Noto Sans CJK JP" panose="020B0500000000000000" charset="-122"/>
                        <a:ea typeface="Noto Sans CJK JP" panose="020B0500000000000000" charset="-122"/>
                        <a:cs typeface="Noto Sans CJK JP" panose="020B0500000000000000" charset="-122"/>
                      </a:endParaRPr>
                    </a:p>
                    <a:p>
                      <a:pPr marL="548005" algn="l" rtl="0" eaLnBrk="0">
                        <a:lnSpc>
                          <a:spcPts val="1470"/>
                        </a:lnSpc>
                        <a:spcBef>
                          <a:spcPts val="0"/>
                        </a:spcBef>
                      </a:pPr>
                      <a:r>
                        <a:rPr sz="1200" kern="0" spc="6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依诺肝素</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r>
            </a:tbl>
          </a:graphicData>
        </a:graphic>
      </p:graphicFrame>
      <p:sp>
        <p:nvSpPr>
          <p:cNvPr id="182" name="path 182"/>
          <p:cNvSpPr/>
          <p:nvPr/>
        </p:nvSpPr>
        <p:spPr>
          <a:xfrm>
            <a:off x="303276" y="906272"/>
            <a:ext cx="9054592" cy="10159"/>
          </a:xfrm>
          <a:custGeom>
            <a:avLst/>
            <a:gdLst/>
            <a:ahLst/>
            <a:cxnLst/>
            <a:rect l="0" t="0" r="0" b="0"/>
            <a:pathLst>
              <a:path w="14259" h="15">
                <a:moveTo>
                  <a:pt x="0" y="7"/>
                </a:moveTo>
                <a:lnTo>
                  <a:pt x="14259" y="7"/>
                </a:lnTo>
              </a:path>
            </a:pathLst>
          </a:custGeom>
          <a:noFill/>
          <a:ln w="10160" cap="flat">
            <a:solidFill>
              <a:srgbClr val="FFFFFF"/>
            </a:solidFill>
            <a:prstDash val="solid"/>
            <a:round/>
          </a:ln>
        </p:spPr>
        <p:txBody>
          <a:bodyPr rtlCol="0"/>
          <a:lstStyle/>
          <a:p>
            <a:pPr algn="ctr"/>
            <a:endParaRPr lang="zh-CN" altLang="en-US"/>
          </a:p>
        </p:txBody>
      </p:sp>
      <p:pic>
        <p:nvPicPr>
          <p:cNvPr id="184" name="picture 184"/>
          <p:cNvPicPr>
            <a:picLocks noChangeAspect="1"/>
          </p:cNvPicPr>
          <p:nvPr/>
        </p:nvPicPr>
        <p:blipFill>
          <a:blip r:embed="rId2"/>
          <a:stretch>
            <a:fillRect/>
          </a:stretch>
        </p:blipFill>
        <p:spPr>
          <a:xfrm rot="21600000">
            <a:off x="7192670" y="278086"/>
            <a:ext cx="294393" cy="293917"/>
          </a:xfrm>
          <a:prstGeom prst="rect">
            <a:avLst/>
          </a:prstGeom>
        </p:spPr>
      </p:pic>
      <p:sp>
        <p:nvSpPr>
          <p:cNvPr id="186" name="textbox 186"/>
          <p:cNvSpPr/>
          <p:nvPr/>
        </p:nvSpPr>
        <p:spPr>
          <a:xfrm>
            <a:off x="5997727" y="6359931"/>
            <a:ext cx="200025" cy="97790"/>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Noto Sans CJK JP" panose="020B0500000000000000" charset="-122"/>
              <a:ea typeface="Noto Sans CJK JP" panose="020B0500000000000000" charset="-122"/>
              <a:cs typeface="Noto Sans CJK JP" panose="020B0500000000000000" charset="-122"/>
            </a:endParaRPr>
          </a:p>
          <a:p>
            <a:pPr marL="12700" algn="l" rtl="0" eaLnBrk="0">
              <a:lnSpc>
                <a:spcPct val="79000"/>
              </a:lnSpc>
            </a:pPr>
            <a:r>
              <a:rPr sz="600" kern="0" spc="-4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a:t>
            </a:r>
            <a:r>
              <a:rPr sz="600" kern="0" spc="12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 </a:t>
            </a:r>
            <a:r>
              <a:rPr sz="600" kern="0" spc="-4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16</a:t>
            </a:r>
            <a:r>
              <a:rPr sz="600" kern="0" spc="5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 </a:t>
            </a:r>
            <a:r>
              <a:rPr sz="600" kern="0" spc="-4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a:t>
            </a:r>
            <a:endParaRPr sz="600" dirty="0">
              <a:latin typeface="Noto Sans CJK JP" panose="020B0500000000000000" charset="-122"/>
              <a:ea typeface="Noto Sans CJK JP" panose="020B0500000000000000" charset="-122"/>
              <a:cs typeface="Noto Sans CJK JP" panose="020B0500000000000000"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8" name="picture 188"/>
          <p:cNvPicPr>
            <a:picLocks noChangeAspect="1"/>
          </p:cNvPicPr>
          <p:nvPr/>
        </p:nvPicPr>
        <p:blipFill>
          <a:blip r:embed="rId1"/>
          <a:stretch>
            <a:fillRect/>
          </a:stretch>
        </p:blipFill>
        <p:spPr>
          <a:xfrm rot="21600000">
            <a:off x="127000" y="157477"/>
            <a:ext cx="9753600" cy="5425439"/>
          </a:xfrm>
          <a:prstGeom prst="rect">
            <a:avLst/>
          </a:prstGeom>
        </p:spPr>
      </p:pic>
      <p:graphicFrame>
        <p:nvGraphicFramePr>
          <p:cNvPr id="190" name="table 190"/>
          <p:cNvGraphicFramePr>
            <a:graphicFrameLocks noGrp="1"/>
          </p:cNvGraphicFramePr>
          <p:nvPr/>
        </p:nvGraphicFramePr>
        <p:xfrm>
          <a:off x="121920" y="121919"/>
          <a:ext cx="9763760" cy="5496560"/>
        </p:xfrm>
        <a:graphic>
          <a:graphicData uri="http://schemas.openxmlformats.org/drawingml/2006/table">
            <a:tbl>
              <a:tblPr/>
              <a:tblGrid>
                <a:gridCol w="4528820"/>
                <a:gridCol w="2844800"/>
                <a:gridCol w="2390140"/>
              </a:tblGrid>
              <a:tr h="646430">
                <a:tc>
                  <a:txBody>
                    <a:bodyPr/>
                    <a:lstStyle/>
                    <a:p>
                      <a:pPr algn="l" rtl="0" eaLnBrk="0">
                        <a:lnSpc>
                          <a:spcPct val="140000"/>
                        </a:lnSpc>
                      </a:pPr>
                      <a:endParaRPr sz="1000" dirty="0">
                        <a:latin typeface="Noto Sans CJK JP" panose="020B0500000000000000" charset="-122"/>
                        <a:ea typeface="Noto Sans CJK JP" panose="020B0500000000000000" charset="-122"/>
                        <a:cs typeface="Noto Sans CJK JP" panose="020B0500000000000000" charset="-122"/>
                      </a:endParaRPr>
                    </a:p>
                    <a:p>
                      <a:pPr marL="203200" algn="l" rtl="0" eaLnBrk="0">
                        <a:lnSpc>
                          <a:spcPct val="80000"/>
                        </a:lnSpc>
                      </a:pPr>
                      <a:r>
                        <a:rPr sz="3500" kern="0" spc="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诊疗经过</a:t>
                      </a:r>
                      <a:endParaRPr sz="35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l" rtl="0" eaLnBrk="0">
                        <a:lnSpc>
                          <a:spcPct val="147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7000"/>
                        </a:lnSpc>
                      </a:pPr>
                      <a:endParaRPr sz="100" dirty="0">
                        <a:latin typeface="Noto Sans CJK JP" panose="020B0500000000000000" charset="-122"/>
                        <a:ea typeface="Noto Sans CJK JP" panose="020B0500000000000000" charset="-122"/>
                        <a:cs typeface="Noto Sans CJK JP" panose="020B0500000000000000" charset="-122"/>
                      </a:endParaRPr>
                    </a:p>
                    <a:p>
                      <a:pPr marL="8255" algn="l" rtl="0" eaLnBrk="0">
                        <a:lnSpc>
                          <a:spcPts val="2030"/>
                        </a:lnSpc>
                      </a:pPr>
                      <a:r>
                        <a:rPr sz="1600" kern="0" spc="10" dirty="0">
                          <a:solidFill>
                            <a:srgbClr val="0000C9">
                              <a:alpha val="100000"/>
                            </a:srgbClr>
                          </a:solidFill>
                          <a:latin typeface="Noto Sans CJK JP" panose="020B0500000000000000" charset="-122"/>
                          <a:ea typeface="Noto Sans CJK JP" panose="020B0500000000000000" charset="-122"/>
                          <a:cs typeface="Noto Sans CJK JP" panose="020B0500000000000000" charset="-122"/>
                        </a:rPr>
                        <a:t>pfzer</a:t>
                      </a:r>
                      <a:endParaRPr sz="16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a:noFill/>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850130">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gridSpan="2">
                  <a:txBody>
                    <a:bodyPr/>
                    <a:lstStyle/>
                    <a:p>
                      <a:pPr algn="l" rtl="0" eaLnBrk="0">
                        <a:lnSpc>
                          <a:spcPct val="134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35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8000"/>
                        </a:lnSpc>
                      </a:pPr>
                      <a:endParaRPr sz="100" dirty="0">
                        <a:latin typeface="Noto Sans CJK JP" panose="020B0500000000000000" charset="-122"/>
                        <a:ea typeface="Noto Sans CJK JP" panose="020B0500000000000000" charset="-122"/>
                        <a:cs typeface="Noto Sans CJK JP" panose="020B0500000000000000" charset="-122"/>
                      </a:endParaRPr>
                    </a:p>
                    <a:p>
                      <a:pPr marL="193040" algn="l" rtl="0" eaLnBrk="0">
                        <a:lnSpc>
                          <a:spcPct val="91000"/>
                        </a:lnSpc>
                      </a:pPr>
                      <a:r>
                        <a:rPr sz="2200" kern="0" spc="9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03-21（</a:t>
                      </a:r>
                      <a:r>
                        <a:rPr sz="2200" kern="0" spc="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Day</a:t>
                      </a:r>
                      <a:r>
                        <a:rPr sz="2200" kern="0" spc="9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21）</a:t>
                      </a:r>
                      <a:endParaRPr sz="2200" dirty="0">
                        <a:latin typeface="Noto Sans CJK JP" panose="020B0500000000000000" charset="-122"/>
                        <a:ea typeface="Noto Sans CJK JP" panose="020B0500000000000000" charset="-122"/>
                        <a:cs typeface="Noto Sans CJK JP" panose="020B0500000000000000" charset="-122"/>
                      </a:endParaRPr>
                    </a:p>
                    <a:p>
                      <a:pPr marL="186055" algn="l" rtl="0" eaLnBrk="0">
                        <a:lnSpc>
                          <a:spcPts val="2675"/>
                        </a:lnSpc>
                        <a:spcBef>
                          <a:spcPts val="1635"/>
                        </a:spcBef>
                      </a:pPr>
                      <a:r>
                        <a:rPr sz="2200" kern="0" spc="3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患者意识嗜睡，氧合指数小于</a:t>
                      </a:r>
                      <a:endParaRPr sz="2200" dirty="0">
                        <a:latin typeface="Noto Sans CJK JP" panose="020B0500000000000000" charset="-122"/>
                        <a:ea typeface="Noto Sans CJK JP" panose="020B0500000000000000" charset="-122"/>
                        <a:cs typeface="Noto Sans CJK JP" panose="020B0500000000000000" charset="-122"/>
                      </a:endParaRPr>
                    </a:p>
                    <a:p>
                      <a:pPr marL="184150" indent="25400" algn="l" rtl="0" eaLnBrk="0">
                        <a:lnSpc>
                          <a:spcPct val="148000"/>
                        </a:lnSpc>
                        <a:spcBef>
                          <a:spcPts val="505"/>
                        </a:spcBef>
                      </a:pPr>
                      <a:r>
                        <a:rPr sz="2200" kern="0" spc="5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100</a:t>
                      </a:r>
                      <a:r>
                        <a:rPr sz="2200" kern="0" spc="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mmHg</a:t>
                      </a:r>
                      <a:r>
                        <a:rPr sz="2200" kern="0" spc="5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,予气管插管接呼吸机辅</a:t>
                      </a:r>
                      <a:r>
                        <a:rPr sz="2200" kern="0" spc="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            </a:t>
                      </a:r>
                      <a:r>
                        <a:rPr sz="2200" kern="0" spc="3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助呼吸，纤支镜下粘膜惨白，各气</a:t>
                      </a:r>
                      <a:r>
                        <a:rPr sz="2200" kern="0" spc="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             </a:t>
                      </a:r>
                      <a:r>
                        <a:rPr sz="2200" kern="0" spc="3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道开口通畅基本无痰</a:t>
                      </a:r>
                      <a:r>
                        <a:rPr sz="2200" kern="0" spc="2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。仰卧位</a:t>
                      </a:r>
                      <a:r>
                        <a:rPr sz="2200" kern="0" spc="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EIT</a:t>
                      </a:r>
                      <a:r>
                        <a:rPr sz="2200" kern="0" spc="2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成</a:t>
                      </a:r>
                      <a:r>
                        <a:rPr sz="2200" kern="0" spc="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            </a:t>
                      </a:r>
                      <a:r>
                        <a:rPr sz="2200" kern="0" spc="3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像，腹侧到背侧的通气还比较均</a:t>
                      </a:r>
                      <a:endParaRPr sz="2200" dirty="0">
                        <a:latin typeface="Noto Sans CJK JP" panose="020B0500000000000000" charset="-122"/>
                        <a:ea typeface="Noto Sans CJK JP" panose="020B0500000000000000" charset="-122"/>
                        <a:cs typeface="Noto Sans CJK JP" panose="020B0500000000000000" charset="-122"/>
                      </a:endParaRPr>
                    </a:p>
                    <a:p>
                      <a:pPr marL="184150" indent="3810" algn="l" rtl="0" eaLnBrk="0">
                        <a:lnSpc>
                          <a:spcPct val="146000"/>
                        </a:lnSpc>
                        <a:spcBef>
                          <a:spcPts val="495"/>
                        </a:spcBef>
                      </a:pPr>
                      <a:r>
                        <a:rPr sz="2200" kern="0" spc="3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匀。但左右分布不均匀，左侧＞右</a:t>
                      </a:r>
                      <a:r>
                        <a:rPr sz="2200" kern="0" spc="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             </a:t>
                      </a:r>
                      <a:r>
                        <a:rPr sz="2200" kern="0" spc="3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侧。存在呼吸钟摆现象（左肺顺应</a:t>
                      </a:r>
                      <a:r>
                        <a:rPr sz="2200" kern="0" spc="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             </a:t>
                      </a:r>
                      <a:r>
                        <a:rPr sz="2200" kern="0" spc="-4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性＞右肺）。</a:t>
                      </a:r>
                      <a:endParaRPr sz="2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a:noFill/>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cPr marL="0" marR="0" marT="0" marB="0" vert="horz">
                    <a:lnL>
                      <a:noFill/>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bl>
          </a:graphicData>
        </a:graphic>
      </p:graphicFrame>
      <p:pic>
        <p:nvPicPr>
          <p:cNvPr id="192" name="picture 192"/>
          <p:cNvPicPr>
            <a:picLocks noChangeAspect="1"/>
          </p:cNvPicPr>
          <p:nvPr/>
        </p:nvPicPr>
        <p:blipFill>
          <a:blip r:embed="rId2"/>
          <a:stretch>
            <a:fillRect/>
          </a:stretch>
        </p:blipFill>
        <p:spPr>
          <a:xfrm rot="21600000">
            <a:off x="798576" y="969264"/>
            <a:ext cx="3716020" cy="3657600"/>
          </a:xfrm>
          <a:prstGeom prst="rect">
            <a:avLst/>
          </a:prstGeom>
        </p:spPr>
      </p:pic>
      <p:pic>
        <p:nvPicPr>
          <p:cNvPr id="194" name="picture 194"/>
          <p:cNvPicPr>
            <a:picLocks noChangeAspect="1"/>
          </p:cNvPicPr>
          <p:nvPr/>
        </p:nvPicPr>
        <p:blipFill>
          <a:blip r:embed="rId3"/>
          <a:stretch>
            <a:fillRect/>
          </a:stretch>
        </p:blipFill>
        <p:spPr>
          <a:xfrm rot="21600000">
            <a:off x="7192670" y="278086"/>
            <a:ext cx="294393" cy="293917"/>
          </a:xfrm>
          <a:prstGeom prst="rect">
            <a:avLst/>
          </a:prstGeom>
        </p:spPr>
      </p:pic>
      <p:sp>
        <p:nvSpPr>
          <p:cNvPr id="196" name="textbox 196"/>
          <p:cNvSpPr/>
          <p:nvPr/>
        </p:nvSpPr>
        <p:spPr>
          <a:xfrm>
            <a:off x="119100" y="5679795"/>
            <a:ext cx="596900" cy="118110"/>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Noto Sans CJK JP" panose="020B0500000000000000" charset="-122"/>
              <a:ea typeface="Noto Sans CJK JP" panose="020B0500000000000000" charset="-122"/>
              <a:cs typeface="Noto Sans CJK JP" panose="020B0500000000000000" charset="-122"/>
            </a:endParaRPr>
          </a:p>
          <a:p>
            <a:pPr marL="12700" algn="l" rtl="0" eaLnBrk="0">
              <a:lnSpc>
                <a:spcPts val="725"/>
              </a:lnSpc>
            </a:pPr>
            <a:r>
              <a:rPr sz="600" kern="0" spc="-10" dirty="0">
                <a:solidFill>
                  <a:srgbClr val="808080">
                    <a:alpha val="100000"/>
                  </a:srgbClr>
                </a:solidFill>
                <a:latin typeface="Noto Sans CJK JP" panose="020B0500000000000000" charset="-122"/>
                <a:ea typeface="Noto Sans CJK JP" panose="020B0500000000000000" charset="-122"/>
                <a:cs typeface="Noto Sans CJK JP" panose="020B0500000000000000" charset="-122"/>
              </a:rPr>
              <a:t>[</a:t>
            </a:r>
            <a:r>
              <a:rPr sz="6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此页面上无备注</a:t>
            </a:r>
            <a:r>
              <a:rPr sz="600" kern="0" spc="-10" dirty="0">
                <a:solidFill>
                  <a:srgbClr val="808080">
                    <a:alpha val="100000"/>
                  </a:srgbClr>
                </a:solidFill>
                <a:latin typeface="Noto Sans CJK JP" panose="020B0500000000000000" charset="-122"/>
                <a:ea typeface="Noto Sans CJK JP" panose="020B0500000000000000" charset="-122"/>
                <a:cs typeface="Noto Sans CJK JP" panose="020B0500000000000000" charset="-122"/>
              </a:rPr>
              <a:t>]</a:t>
            </a:r>
            <a:endParaRPr sz="600" dirty="0">
              <a:latin typeface="Noto Sans CJK JP" panose="020B0500000000000000" charset="-122"/>
              <a:ea typeface="Noto Sans CJK JP" panose="020B0500000000000000" charset="-122"/>
              <a:cs typeface="Noto Sans CJK JP" panose="020B0500000000000000" charset="-122"/>
            </a:endParaRPr>
          </a:p>
        </p:txBody>
      </p:sp>
      <p:sp>
        <p:nvSpPr>
          <p:cNvPr id="198" name="textbox 198"/>
          <p:cNvSpPr/>
          <p:nvPr/>
        </p:nvSpPr>
        <p:spPr>
          <a:xfrm>
            <a:off x="5997727" y="6359931"/>
            <a:ext cx="200025" cy="97790"/>
          </a:xfrm>
          <a:prstGeom prst="rect">
            <a:avLst/>
          </a:prstGeom>
          <a:noFill/>
          <a:ln w="0" cap="flat">
            <a:noFill/>
            <a:prstDash val="solid"/>
            <a:miter lim="0"/>
          </a:ln>
        </p:spPr>
        <p:txBody>
          <a:bodyPr vert="horz" wrap="square" lIns="0" tIns="0" rIns="0" bIns="0"/>
          <a:lstStyle/>
          <a:p>
            <a:pPr algn="l" rtl="0" eaLnBrk="0">
              <a:lnSpc>
                <a:spcPct val="81000"/>
              </a:lnSpc>
            </a:pPr>
            <a:endParaRPr sz="100" dirty="0">
              <a:latin typeface="Noto Sans CJK JP" panose="020B0500000000000000" charset="-122"/>
              <a:ea typeface="Noto Sans CJK JP" panose="020B0500000000000000" charset="-122"/>
              <a:cs typeface="Noto Sans CJK JP" panose="020B0500000000000000" charset="-122"/>
            </a:endParaRPr>
          </a:p>
          <a:p>
            <a:pPr marL="12700" algn="l" rtl="0" eaLnBrk="0">
              <a:lnSpc>
                <a:spcPct val="79000"/>
              </a:lnSpc>
            </a:pPr>
            <a:r>
              <a:rPr sz="600" kern="0" spc="-4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a:t>
            </a:r>
            <a:r>
              <a:rPr sz="600" kern="0" spc="12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 </a:t>
            </a:r>
            <a:r>
              <a:rPr sz="600" kern="0" spc="-4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17</a:t>
            </a:r>
            <a:r>
              <a:rPr sz="600" kern="0" spc="5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 </a:t>
            </a:r>
            <a:r>
              <a:rPr sz="600" kern="0" spc="-4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a:t>
            </a:r>
            <a:endParaRPr sz="600" dirty="0">
              <a:latin typeface="Noto Sans CJK JP" panose="020B0500000000000000" charset="-122"/>
              <a:ea typeface="Noto Sans CJK JP" panose="020B0500000000000000" charset="-122"/>
              <a:cs typeface="Noto Sans CJK JP" panose="020B0500000000000000"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0" name="picture 200"/>
          <p:cNvPicPr>
            <a:picLocks noChangeAspect="1"/>
          </p:cNvPicPr>
          <p:nvPr/>
        </p:nvPicPr>
        <p:blipFill>
          <a:blip r:embed="rId1"/>
          <a:stretch>
            <a:fillRect/>
          </a:stretch>
        </p:blipFill>
        <p:spPr>
          <a:xfrm rot="21600000">
            <a:off x="127000" y="157477"/>
            <a:ext cx="9753600" cy="5425439"/>
          </a:xfrm>
          <a:prstGeom prst="rect">
            <a:avLst/>
          </a:prstGeom>
        </p:spPr>
      </p:pic>
      <p:sp>
        <p:nvSpPr>
          <p:cNvPr id="202" name="textbox 202"/>
          <p:cNvSpPr/>
          <p:nvPr/>
        </p:nvSpPr>
        <p:spPr>
          <a:xfrm>
            <a:off x="252090" y="5531245"/>
            <a:ext cx="751840" cy="297180"/>
          </a:xfrm>
          <a:prstGeom prst="rect">
            <a:avLst/>
          </a:prstGeom>
          <a:noFill/>
          <a:ln w="0" cap="flat">
            <a:noFill/>
            <a:prstDash val="solid"/>
            <a:miter lim="0"/>
          </a:ln>
        </p:spPr>
        <p:txBody>
          <a:bodyPr vert="horz" wrap="square" lIns="0" tIns="0" rIns="0" bIns="0"/>
          <a:lstStyle/>
          <a:p>
            <a:pPr algn="l" rtl="0" eaLnBrk="0">
              <a:lnSpc>
                <a:spcPct val="82000"/>
              </a:lnSpc>
            </a:pPr>
            <a:endParaRPr sz="100" dirty="0">
              <a:latin typeface="Noto Sans CJK JP" panose="020B0500000000000000" charset="-122"/>
              <a:ea typeface="Noto Sans CJK JP" panose="020B0500000000000000" charset="-122"/>
              <a:cs typeface="Noto Sans CJK JP" panose="020B0500000000000000" charset="-122"/>
            </a:endParaRPr>
          </a:p>
          <a:p>
            <a:pPr marL="12700" algn="l" rtl="0" eaLnBrk="0">
              <a:lnSpc>
                <a:spcPct val="81000"/>
              </a:lnSpc>
            </a:pPr>
            <a:r>
              <a:rPr sz="2200" kern="0" spc="7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Q12h</a:t>
            </a:r>
            <a:endParaRPr sz="2200" dirty="0">
              <a:latin typeface="Noto Sans CJK JP" panose="020B0500000000000000" charset="-122"/>
              <a:ea typeface="Noto Sans CJK JP" panose="020B0500000000000000" charset="-122"/>
              <a:cs typeface="Noto Sans CJK JP" panose="020B0500000000000000" charset="-122"/>
            </a:endParaRPr>
          </a:p>
        </p:txBody>
      </p:sp>
      <p:graphicFrame>
        <p:nvGraphicFramePr>
          <p:cNvPr id="204" name="table 204"/>
          <p:cNvGraphicFramePr>
            <a:graphicFrameLocks noGrp="1"/>
          </p:cNvGraphicFramePr>
          <p:nvPr/>
        </p:nvGraphicFramePr>
        <p:xfrm>
          <a:off x="121920" y="121919"/>
          <a:ext cx="9763759" cy="5496560"/>
        </p:xfrm>
        <a:graphic>
          <a:graphicData uri="http://schemas.openxmlformats.org/drawingml/2006/table">
            <a:tbl>
              <a:tblPr/>
              <a:tblGrid>
                <a:gridCol w="4528820"/>
                <a:gridCol w="1797685"/>
                <a:gridCol w="1047114"/>
                <a:gridCol w="2390140"/>
              </a:tblGrid>
              <a:tr h="638175">
                <a:tc>
                  <a:txBody>
                    <a:bodyPr/>
                    <a:lstStyle/>
                    <a:p>
                      <a:pPr algn="l" rtl="0" eaLnBrk="0">
                        <a:lnSpc>
                          <a:spcPct val="141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6000"/>
                        </a:lnSpc>
                      </a:pPr>
                      <a:endParaRPr sz="100" dirty="0">
                        <a:latin typeface="Noto Sans CJK JP" panose="020B0500000000000000" charset="-122"/>
                        <a:ea typeface="Noto Sans CJK JP" panose="020B0500000000000000" charset="-122"/>
                        <a:cs typeface="Noto Sans CJK JP" panose="020B0500000000000000" charset="-122"/>
                      </a:endParaRPr>
                    </a:p>
                    <a:p>
                      <a:pPr marL="203200" algn="l" rtl="0" eaLnBrk="0">
                        <a:lnSpc>
                          <a:spcPct val="78000"/>
                        </a:lnSpc>
                      </a:pPr>
                      <a:r>
                        <a:rPr sz="3500" kern="0" spc="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诊疗经过</a:t>
                      </a:r>
                      <a:endParaRPr sz="35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a:noFill/>
                    </a:lnR>
                    <a:lnT w="9525" cap="flat" cmpd="sng" algn="ctr">
                      <a:solidFill>
                        <a:srgbClr val="CCCCCC"/>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tc gridSpan="2">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a:noFill/>
                    </a:lnL>
                    <a:lnR>
                      <a:noFill/>
                    </a:lnR>
                    <a:lnT w="9525" cap="flat" cmpd="sng" algn="ctr">
                      <a:solidFill>
                        <a:srgbClr val="CCCCCC"/>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tc hMerge="1">
                  <a:tcPr marL="0" marR="0" marT="0" marB="0" vert="horz">
                    <a:lnL>
                      <a:noFill/>
                    </a:lnL>
                    <a:lnR>
                      <a:noFill/>
                    </a:lnR>
                    <a:lnT w="9525" cap="flat" cmpd="sng" algn="ctr">
                      <a:solidFill>
                        <a:srgbClr val="CCCCCC"/>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tc>
                  <a:txBody>
                    <a:bodyPr/>
                    <a:lstStyle/>
                    <a:p>
                      <a:pPr algn="l" rtl="0" eaLnBrk="0">
                        <a:lnSpc>
                          <a:spcPct val="147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7000"/>
                        </a:lnSpc>
                      </a:pPr>
                      <a:endParaRPr sz="100" dirty="0">
                        <a:latin typeface="Noto Sans CJK JP" panose="020B0500000000000000" charset="-122"/>
                        <a:ea typeface="Noto Sans CJK JP" panose="020B0500000000000000" charset="-122"/>
                        <a:cs typeface="Noto Sans CJK JP" panose="020B0500000000000000" charset="-122"/>
                      </a:endParaRPr>
                    </a:p>
                    <a:p>
                      <a:pPr marL="8255" algn="l" rtl="0" eaLnBrk="0">
                        <a:lnSpc>
                          <a:spcPts val="2030"/>
                        </a:lnSpc>
                      </a:pPr>
                      <a:r>
                        <a:rPr sz="1600" kern="0" spc="10" dirty="0">
                          <a:solidFill>
                            <a:srgbClr val="0000C9">
                              <a:alpha val="100000"/>
                            </a:srgbClr>
                          </a:solidFill>
                          <a:latin typeface="Noto Sans CJK JP" panose="020B0500000000000000" charset="-122"/>
                          <a:ea typeface="Noto Sans CJK JP" panose="020B0500000000000000" charset="-122"/>
                          <a:cs typeface="Noto Sans CJK JP" panose="020B0500000000000000" charset="-122"/>
                        </a:rPr>
                        <a:t>pfzer</a:t>
                      </a:r>
                      <a:endParaRPr sz="16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a:noFill/>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tr>
              <a:tr h="0">
                <a:tc gridSpan="4">
                  <a:txBody>
                    <a:bodyPr/>
                    <a:lstStyle/>
                    <a:p>
                      <a:pPr algn="l" rtl="0" eaLnBrk="0">
                        <a:lnSpc>
                          <a:spcPts val="490"/>
                        </a:lnSpc>
                      </a:pPr>
                      <a:endParaRPr sz="4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solidFill>
                      <a:srgbClr val="29487E"/>
                    </a:solidFill>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solidFill>
                      <a:srgbClr val="29487E"/>
                    </a:solidFill>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solidFill>
                      <a:srgbClr val="29487E"/>
                    </a:solidFill>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solidFill>
                      <a:srgbClr val="29487E"/>
                    </a:solidFill>
                  </a:tcPr>
                </a:tc>
              </a:tr>
              <a:tr h="2992755">
                <a:tc gridSpan="2">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a:noFill/>
                    </a:lnR>
                    <a:lnT w="9525" cap="flat" cmpd="sng" algn="ctr">
                      <a:solidFill>
                        <a:srgbClr val="4472C4"/>
                      </a:solidFill>
                      <a:prstDash val="solid"/>
                      <a:round/>
                      <a:headEnd type="none" w="med" len="med"/>
                      <a:tailEnd type="none" w="med" len="med"/>
                    </a:lnT>
                    <a:lnB>
                      <a:noFill/>
                    </a:lnB>
                  </a:tcPr>
                </a:tc>
                <a:tc hMerge="1">
                  <a:tcPr marL="0" marR="0" marT="0" marB="0" vert="horz">
                    <a:lnL w="9525" cap="flat" cmpd="sng" algn="ctr">
                      <a:solidFill>
                        <a:srgbClr val="CCCCCC"/>
                      </a:solidFill>
                      <a:prstDash val="solid"/>
                      <a:round/>
                      <a:headEnd type="none" w="med" len="med"/>
                      <a:tailEnd type="none" w="med" len="med"/>
                    </a:lnL>
                    <a:lnR>
                      <a:noFill/>
                    </a:lnR>
                    <a:lnT w="9525" cap="flat" cmpd="sng" algn="ctr">
                      <a:solidFill>
                        <a:srgbClr val="4472C4"/>
                      </a:solidFill>
                      <a:prstDash val="solid"/>
                      <a:round/>
                      <a:headEnd type="none" w="med" len="med"/>
                      <a:tailEnd type="none" w="med" len="med"/>
                    </a:lnT>
                    <a:lnB>
                      <a:noFill/>
                    </a:lnB>
                  </a:tcPr>
                </a:tc>
                <a:tc gridSpan="2">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a:noFill/>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a:noFill/>
                    </a:lnB>
                  </a:tcPr>
                </a:tc>
                <a:tc hMerge="1">
                  <a:tcPr marL="0" marR="0" marT="0" marB="0" vert="horz">
                    <a:lnL>
                      <a:noFill/>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a:noFill/>
                    </a:lnB>
                  </a:tcPr>
                </a:tc>
              </a:tr>
              <a:tr h="1797050">
                <a:tc gridSpan="4">
                  <a:txBody>
                    <a:bodyPr/>
                    <a:lstStyle/>
                    <a:p>
                      <a:pPr algn="l" rtl="0" eaLnBrk="0">
                        <a:lnSpc>
                          <a:spcPct val="119000"/>
                        </a:lnSpc>
                      </a:pPr>
                      <a:endParaRPr sz="1000" dirty="0">
                        <a:latin typeface="Noto Sans CJK JP" panose="020B0500000000000000" charset="-122"/>
                        <a:ea typeface="Noto Sans CJK JP" panose="020B0500000000000000" charset="-122"/>
                        <a:cs typeface="Noto Sans CJK JP" panose="020B0500000000000000" charset="-122"/>
                      </a:endParaRPr>
                    </a:p>
                    <a:p>
                      <a:pPr marL="140970" algn="l" rtl="0" eaLnBrk="0">
                        <a:lnSpc>
                          <a:spcPct val="69000"/>
                        </a:lnSpc>
                        <a:spcBef>
                          <a:spcPts val="0"/>
                        </a:spcBef>
                      </a:pPr>
                      <a:r>
                        <a:rPr sz="2200" kern="0" spc="7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03-22（</a:t>
                      </a:r>
                      <a:r>
                        <a:rPr sz="2200" kern="0" spc="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Day</a:t>
                      </a:r>
                      <a:r>
                        <a:rPr sz="2200" kern="0" spc="7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22）肺泡灌洗液</a:t>
                      </a:r>
                      <a:r>
                        <a:rPr sz="2200" kern="0" spc="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NGS</a:t>
                      </a:r>
                      <a:r>
                        <a:rPr sz="2200" kern="0" spc="7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提</a:t>
                      </a:r>
                      <a:r>
                        <a:rPr sz="2200" kern="0" spc="6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示鲍曼不动杆菌/铜绿假单胞菌，</a:t>
                      </a:r>
                      <a:r>
                        <a:rPr sz="2200" kern="0" spc="-33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 </a:t>
                      </a:r>
                      <a:r>
                        <a:rPr sz="2200" kern="0" spc="6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血</a:t>
                      </a:r>
                      <a:endParaRPr sz="2200" dirty="0">
                        <a:latin typeface="Noto Sans CJK JP" panose="020B0500000000000000" charset="-122"/>
                        <a:ea typeface="Noto Sans CJK JP" panose="020B0500000000000000" charset="-122"/>
                        <a:cs typeface="Noto Sans CJK JP" panose="020B0500000000000000" charset="-122"/>
                      </a:endParaRPr>
                    </a:p>
                    <a:p>
                      <a:pPr marL="5535295" algn="l" rtl="0" eaLnBrk="0">
                        <a:lnSpc>
                          <a:spcPct val="69000"/>
                        </a:lnSpc>
                        <a:spcBef>
                          <a:spcPts val="660"/>
                        </a:spcBef>
                      </a:pPr>
                      <a:r>
                        <a:rPr sz="600" kern="0" spc="-2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1</a:t>
                      </a:r>
                      <a:endParaRPr sz="600" dirty="0">
                        <a:latin typeface="Noto Sans CJK JP" panose="020B0500000000000000" charset="-122"/>
                        <a:ea typeface="Noto Sans CJK JP" panose="020B0500000000000000" charset="-122"/>
                        <a:cs typeface="Noto Sans CJK JP" panose="020B0500000000000000" charset="-122"/>
                      </a:endParaRPr>
                    </a:p>
                    <a:p>
                      <a:pPr marL="156210" indent="0" algn="l" rtl="0" eaLnBrk="0" fontAlgn="auto">
                        <a:lnSpc>
                          <a:spcPct val="69000"/>
                        </a:lnSpc>
                        <a:spcBef>
                          <a:spcPts val="600"/>
                        </a:spcBef>
                      </a:pPr>
                      <a:r>
                        <a:rPr sz="2200" kern="0" spc="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NGS</a:t>
                      </a:r>
                      <a:r>
                        <a:rPr sz="2200" kern="0" spc="3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提示屎肠球菌</a:t>
                      </a:r>
                      <a:endParaRPr sz="1100" dirty="0">
                        <a:latin typeface="Noto Sans CJK JP" panose="020B0500000000000000" charset="-122"/>
                        <a:ea typeface="Noto Sans CJK JP" panose="020B0500000000000000" charset="-122"/>
                        <a:cs typeface="Noto Sans CJK JP" panose="020B0500000000000000" charset="-122"/>
                      </a:endParaRPr>
                    </a:p>
                    <a:p>
                      <a:pPr indent="0" algn="l" rtl="0" eaLnBrk="0" fontAlgn="auto">
                        <a:lnSpc>
                          <a:spcPct val="8000"/>
                        </a:lnSpc>
                        <a:spcBef>
                          <a:spcPts val="600"/>
                        </a:spcBef>
                      </a:pPr>
                      <a:endParaRPr sz="100" dirty="0">
                        <a:latin typeface="Noto Sans CJK JP" panose="020B0500000000000000" charset="-122"/>
                        <a:ea typeface="Noto Sans CJK JP" panose="020B0500000000000000" charset="-122"/>
                        <a:cs typeface="Noto Sans CJK JP" panose="020B0500000000000000" charset="-122"/>
                      </a:endParaRPr>
                    </a:p>
                    <a:p>
                      <a:pPr marL="132715" indent="0" algn="l" rtl="0" eaLnBrk="0" fontAlgn="auto">
                        <a:lnSpc>
                          <a:spcPct val="89000"/>
                        </a:lnSpc>
                        <a:spcBef>
                          <a:spcPts val="600"/>
                        </a:spcBef>
                      </a:pPr>
                      <a:r>
                        <a:rPr sz="2200" kern="0" spc="5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抗生素方案： </a:t>
                      </a:r>
                      <a:r>
                        <a:rPr sz="2200" kern="0" spc="5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舒巴坦度洛巴坦2.0</a:t>
                      </a:r>
                      <a:r>
                        <a:rPr sz="2200" kern="0" spc="30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 </a:t>
                      </a:r>
                      <a:r>
                        <a:rPr sz="2200" kern="0" spc="5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Q6h+美罗培南</a:t>
                      </a:r>
                      <a:r>
                        <a:rPr sz="2200" kern="0" spc="4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1.0</a:t>
                      </a:r>
                      <a:r>
                        <a:rPr sz="2200" kern="0" spc="29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 </a:t>
                      </a:r>
                      <a:r>
                        <a:rPr sz="2200" kern="0" spc="4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Q6h+万古霉素</a:t>
                      </a:r>
                      <a:r>
                        <a:rPr sz="2200" kern="0" spc="42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 </a:t>
                      </a:r>
                      <a:r>
                        <a:rPr sz="2200" kern="0" spc="4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1g</a:t>
                      </a:r>
                      <a:endParaRPr sz="2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a:noFill/>
                    </a:lnT>
                    <a:lnB w="9525" cap="flat" cmpd="sng" algn="ctr">
                      <a:solidFill>
                        <a:srgbClr val="CCCCCC"/>
                      </a:solidFill>
                      <a:prstDash val="solid"/>
                      <a:round/>
                      <a:headEnd type="none" w="med" len="med"/>
                      <a:tailEnd type="none" w="med" len="med"/>
                    </a:lnB>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a:noFill/>
                    </a:lnT>
                    <a:lnB w="9525" cap="flat" cmpd="sng" algn="ctr">
                      <a:solidFill>
                        <a:srgbClr val="CCCCCC"/>
                      </a:solidFill>
                      <a:prstDash val="solid"/>
                      <a:round/>
                      <a:headEnd type="none" w="med" len="med"/>
                      <a:tailEnd type="none" w="med" len="med"/>
                    </a:lnB>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a:noFill/>
                    </a:lnT>
                    <a:lnB w="9525" cap="flat" cmpd="sng" algn="ctr">
                      <a:solidFill>
                        <a:srgbClr val="CCCCCC"/>
                      </a:solidFill>
                      <a:prstDash val="solid"/>
                      <a:round/>
                      <a:headEnd type="none" w="med" len="med"/>
                      <a:tailEnd type="none" w="med" len="med"/>
                    </a:lnB>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a:noFill/>
                    </a:lnT>
                    <a:lnB w="9525" cap="flat" cmpd="sng" algn="ctr">
                      <a:solidFill>
                        <a:srgbClr val="CCCCCC"/>
                      </a:solidFill>
                      <a:prstDash val="solid"/>
                      <a:round/>
                      <a:headEnd type="none" w="med" len="med"/>
                      <a:tailEnd type="none" w="med" len="med"/>
                    </a:lnB>
                  </a:tcPr>
                </a:tc>
              </a:tr>
            </a:tbl>
          </a:graphicData>
        </a:graphic>
      </p:graphicFrame>
      <p:pic>
        <p:nvPicPr>
          <p:cNvPr id="206" name="picture 206"/>
          <p:cNvPicPr>
            <a:picLocks noChangeAspect="1"/>
          </p:cNvPicPr>
          <p:nvPr/>
        </p:nvPicPr>
        <p:blipFill>
          <a:blip r:embed="rId2"/>
          <a:stretch>
            <a:fillRect/>
          </a:stretch>
        </p:blipFill>
        <p:spPr>
          <a:xfrm rot="21600000">
            <a:off x="280924" y="843788"/>
            <a:ext cx="6105652" cy="2795524"/>
          </a:xfrm>
          <a:prstGeom prst="rect">
            <a:avLst/>
          </a:prstGeom>
        </p:spPr>
      </p:pic>
      <p:pic>
        <p:nvPicPr>
          <p:cNvPr id="208" name="picture 208"/>
          <p:cNvPicPr>
            <a:picLocks noChangeAspect="1"/>
          </p:cNvPicPr>
          <p:nvPr/>
        </p:nvPicPr>
        <p:blipFill>
          <a:blip r:embed="rId3"/>
          <a:stretch>
            <a:fillRect/>
          </a:stretch>
        </p:blipFill>
        <p:spPr>
          <a:xfrm rot="21600000">
            <a:off x="6510019" y="928115"/>
            <a:ext cx="3054095" cy="2601468"/>
          </a:xfrm>
          <a:prstGeom prst="rect">
            <a:avLst/>
          </a:prstGeom>
        </p:spPr>
      </p:pic>
      <p:pic>
        <p:nvPicPr>
          <p:cNvPr id="212" name="picture 212"/>
          <p:cNvPicPr>
            <a:picLocks noChangeAspect="1"/>
          </p:cNvPicPr>
          <p:nvPr/>
        </p:nvPicPr>
        <p:blipFill>
          <a:blip r:embed="rId4"/>
          <a:stretch>
            <a:fillRect/>
          </a:stretch>
        </p:blipFill>
        <p:spPr>
          <a:xfrm rot="21600000">
            <a:off x="7192670" y="278086"/>
            <a:ext cx="294393" cy="293917"/>
          </a:xfrm>
          <a:prstGeom prst="rect">
            <a:avLst/>
          </a:prstGeom>
        </p:spPr>
      </p:pic>
      <p:sp>
        <p:nvSpPr>
          <p:cNvPr id="214" name="textbox 214"/>
          <p:cNvSpPr/>
          <p:nvPr/>
        </p:nvSpPr>
        <p:spPr>
          <a:xfrm>
            <a:off x="5997727" y="6359931"/>
            <a:ext cx="200025" cy="97790"/>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Noto Sans CJK JP" panose="020B0500000000000000" charset="-122"/>
              <a:ea typeface="Noto Sans CJK JP" panose="020B0500000000000000" charset="-122"/>
              <a:cs typeface="Noto Sans CJK JP" panose="020B0500000000000000" charset="-122"/>
            </a:endParaRPr>
          </a:p>
          <a:p>
            <a:pPr marL="12700" algn="l" rtl="0" eaLnBrk="0">
              <a:lnSpc>
                <a:spcPct val="79000"/>
              </a:lnSpc>
            </a:pPr>
            <a:r>
              <a:rPr sz="600" kern="0" spc="-4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a:t>
            </a:r>
            <a:r>
              <a:rPr sz="600" kern="0" spc="12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 </a:t>
            </a:r>
            <a:r>
              <a:rPr sz="600" kern="0" spc="-4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18</a:t>
            </a:r>
            <a:r>
              <a:rPr sz="600" kern="0" spc="5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 </a:t>
            </a:r>
            <a:r>
              <a:rPr sz="600" kern="0" spc="-4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a:t>
            </a:r>
            <a:endParaRPr sz="600" dirty="0">
              <a:latin typeface="Noto Sans CJK JP" panose="020B0500000000000000" charset="-122"/>
              <a:ea typeface="Noto Sans CJK JP" panose="020B0500000000000000" charset="-122"/>
              <a:cs typeface="Noto Sans CJK JP" panose="020B0500000000000000"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6" name="picture 216"/>
          <p:cNvPicPr>
            <a:picLocks noChangeAspect="1"/>
          </p:cNvPicPr>
          <p:nvPr/>
        </p:nvPicPr>
        <p:blipFill>
          <a:blip r:embed="rId1"/>
          <a:stretch>
            <a:fillRect/>
          </a:stretch>
        </p:blipFill>
        <p:spPr>
          <a:xfrm rot="21600000">
            <a:off x="127000" y="157477"/>
            <a:ext cx="9753600" cy="5425439"/>
          </a:xfrm>
          <a:prstGeom prst="rect">
            <a:avLst/>
          </a:prstGeom>
        </p:spPr>
      </p:pic>
      <p:graphicFrame>
        <p:nvGraphicFramePr>
          <p:cNvPr id="218" name="table 218"/>
          <p:cNvGraphicFramePr>
            <a:graphicFrameLocks noGrp="1"/>
          </p:cNvGraphicFramePr>
          <p:nvPr/>
        </p:nvGraphicFramePr>
        <p:xfrm>
          <a:off x="121920" y="121919"/>
          <a:ext cx="9763760" cy="5496560"/>
        </p:xfrm>
        <a:graphic>
          <a:graphicData uri="http://schemas.openxmlformats.org/drawingml/2006/table">
            <a:tbl>
              <a:tblPr/>
              <a:tblGrid>
                <a:gridCol w="4921250"/>
                <a:gridCol w="2452370"/>
                <a:gridCol w="2390140"/>
              </a:tblGrid>
              <a:tr h="646430">
                <a:tc>
                  <a:txBody>
                    <a:bodyPr/>
                    <a:lstStyle/>
                    <a:p>
                      <a:pPr algn="l" rtl="0" eaLnBrk="0">
                        <a:lnSpc>
                          <a:spcPct val="140000"/>
                        </a:lnSpc>
                      </a:pPr>
                      <a:endParaRPr sz="1000" dirty="0">
                        <a:latin typeface="Noto Sans CJK JP" panose="020B0500000000000000" charset="-122"/>
                        <a:ea typeface="Noto Sans CJK JP" panose="020B0500000000000000" charset="-122"/>
                        <a:cs typeface="Noto Sans CJK JP" panose="020B0500000000000000" charset="-122"/>
                      </a:endParaRPr>
                    </a:p>
                    <a:p>
                      <a:pPr marL="200660" algn="l" rtl="0" eaLnBrk="0">
                        <a:lnSpc>
                          <a:spcPct val="80000"/>
                        </a:lnSpc>
                      </a:pPr>
                      <a:r>
                        <a:rPr sz="3500" kern="0" spc="1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体温变化趋势</a:t>
                      </a:r>
                      <a:endParaRPr sz="35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a:noFill/>
                    </a:lnL>
                    <a:lnR>
                      <a:noFill/>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l" rtl="0" eaLnBrk="0">
                        <a:lnSpc>
                          <a:spcPct val="147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7000"/>
                        </a:lnSpc>
                      </a:pPr>
                      <a:endParaRPr sz="100" dirty="0">
                        <a:latin typeface="Noto Sans CJK JP" panose="020B0500000000000000" charset="-122"/>
                        <a:ea typeface="Noto Sans CJK JP" panose="020B0500000000000000" charset="-122"/>
                        <a:cs typeface="Noto Sans CJK JP" panose="020B0500000000000000" charset="-122"/>
                      </a:endParaRPr>
                    </a:p>
                    <a:p>
                      <a:pPr marL="8255" algn="l" rtl="0" eaLnBrk="0">
                        <a:lnSpc>
                          <a:spcPts val="2030"/>
                        </a:lnSpc>
                      </a:pPr>
                      <a:r>
                        <a:rPr sz="1600" kern="0" spc="10" dirty="0">
                          <a:solidFill>
                            <a:srgbClr val="0000C9">
                              <a:alpha val="100000"/>
                            </a:srgbClr>
                          </a:solidFill>
                          <a:latin typeface="Noto Sans CJK JP" panose="020B0500000000000000" charset="-122"/>
                          <a:ea typeface="Noto Sans CJK JP" panose="020B0500000000000000" charset="-122"/>
                          <a:cs typeface="Noto Sans CJK JP" panose="020B0500000000000000" charset="-122"/>
                        </a:rPr>
                        <a:t>pfzer</a:t>
                      </a:r>
                      <a:endParaRPr sz="16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a:noFill/>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850130">
                <a:tc gridSpan="3">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bl>
          </a:graphicData>
        </a:graphic>
      </p:graphicFrame>
      <p:pic>
        <p:nvPicPr>
          <p:cNvPr id="220" name="picture 220"/>
          <p:cNvPicPr>
            <a:picLocks noChangeAspect="1"/>
          </p:cNvPicPr>
          <p:nvPr/>
        </p:nvPicPr>
        <p:blipFill>
          <a:blip r:embed="rId2"/>
          <a:stretch>
            <a:fillRect/>
          </a:stretch>
        </p:blipFill>
        <p:spPr>
          <a:xfrm rot="21600000">
            <a:off x="798576" y="1026667"/>
            <a:ext cx="6621272" cy="4243324"/>
          </a:xfrm>
          <a:prstGeom prst="rect">
            <a:avLst/>
          </a:prstGeom>
        </p:spPr>
      </p:pic>
      <p:pic>
        <p:nvPicPr>
          <p:cNvPr id="222" name="picture 222"/>
          <p:cNvPicPr>
            <a:picLocks noChangeAspect="1"/>
          </p:cNvPicPr>
          <p:nvPr/>
        </p:nvPicPr>
        <p:blipFill>
          <a:blip r:embed="rId3"/>
          <a:stretch>
            <a:fillRect/>
          </a:stretch>
        </p:blipFill>
        <p:spPr>
          <a:xfrm rot="21600000">
            <a:off x="7192670" y="278086"/>
            <a:ext cx="294393" cy="293917"/>
          </a:xfrm>
          <a:prstGeom prst="rect">
            <a:avLst/>
          </a:prstGeom>
        </p:spPr>
      </p:pic>
      <p:sp>
        <p:nvSpPr>
          <p:cNvPr id="224" name="textbox 224"/>
          <p:cNvSpPr/>
          <p:nvPr/>
        </p:nvSpPr>
        <p:spPr>
          <a:xfrm>
            <a:off x="119100" y="5679795"/>
            <a:ext cx="596900" cy="118110"/>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Noto Sans CJK JP" panose="020B0500000000000000" charset="-122"/>
              <a:ea typeface="Noto Sans CJK JP" panose="020B0500000000000000" charset="-122"/>
              <a:cs typeface="Noto Sans CJK JP" panose="020B0500000000000000" charset="-122"/>
            </a:endParaRPr>
          </a:p>
          <a:p>
            <a:pPr marL="12700" algn="l" rtl="0" eaLnBrk="0">
              <a:lnSpc>
                <a:spcPts val="725"/>
              </a:lnSpc>
            </a:pPr>
            <a:r>
              <a:rPr sz="600" kern="0" spc="-10" dirty="0">
                <a:solidFill>
                  <a:srgbClr val="808080">
                    <a:alpha val="100000"/>
                  </a:srgbClr>
                </a:solidFill>
                <a:latin typeface="Noto Sans CJK JP" panose="020B0500000000000000" charset="-122"/>
                <a:ea typeface="Noto Sans CJK JP" panose="020B0500000000000000" charset="-122"/>
                <a:cs typeface="Noto Sans CJK JP" panose="020B0500000000000000" charset="-122"/>
              </a:rPr>
              <a:t>[</a:t>
            </a:r>
            <a:r>
              <a:rPr sz="6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此页面上无备注</a:t>
            </a:r>
            <a:r>
              <a:rPr sz="600" kern="0" spc="-10" dirty="0">
                <a:solidFill>
                  <a:srgbClr val="808080">
                    <a:alpha val="100000"/>
                  </a:srgbClr>
                </a:solidFill>
                <a:latin typeface="Noto Sans CJK JP" panose="020B0500000000000000" charset="-122"/>
                <a:ea typeface="Noto Sans CJK JP" panose="020B0500000000000000" charset="-122"/>
                <a:cs typeface="Noto Sans CJK JP" panose="020B0500000000000000" charset="-122"/>
              </a:rPr>
              <a:t>]</a:t>
            </a:r>
            <a:endParaRPr sz="600" dirty="0">
              <a:latin typeface="Noto Sans CJK JP" panose="020B0500000000000000" charset="-122"/>
              <a:ea typeface="Noto Sans CJK JP" panose="020B0500000000000000" charset="-122"/>
              <a:cs typeface="Noto Sans CJK JP" panose="020B0500000000000000" charset="-122"/>
            </a:endParaRPr>
          </a:p>
        </p:txBody>
      </p:sp>
      <p:sp>
        <p:nvSpPr>
          <p:cNvPr id="226" name="textbox 226"/>
          <p:cNvSpPr/>
          <p:nvPr/>
        </p:nvSpPr>
        <p:spPr>
          <a:xfrm>
            <a:off x="5997727" y="6359931"/>
            <a:ext cx="200025" cy="97790"/>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Noto Sans CJK JP" panose="020B0500000000000000" charset="-122"/>
              <a:ea typeface="Noto Sans CJK JP" panose="020B0500000000000000" charset="-122"/>
              <a:cs typeface="Noto Sans CJK JP" panose="020B0500000000000000" charset="-122"/>
            </a:endParaRPr>
          </a:p>
          <a:p>
            <a:pPr marL="12700" algn="l" rtl="0" eaLnBrk="0">
              <a:lnSpc>
                <a:spcPct val="79000"/>
              </a:lnSpc>
            </a:pPr>
            <a:r>
              <a:rPr sz="600" kern="0" spc="-4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a:t>
            </a:r>
            <a:r>
              <a:rPr sz="600" kern="0" spc="12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 </a:t>
            </a:r>
            <a:r>
              <a:rPr sz="600" kern="0" spc="-4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19</a:t>
            </a:r>
            <a:r>
              <a:rPr sz="600" kern="0" spc="5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 </a:t>
            </a:r>
            <a:r>
              <a:rPr sz="600" kern="0" spc="-4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a:t>
            </a:r>
            <a:endParaRPr sz="600" dirty="0">
              <a:latin typeface="Noto Sans CJK JP" panose="020B0500000000000000" charset="-122"/>
              <a:ea typeface="Noto Sans CJK JP" panose="020B0500000000000000" charset="-122"/>
              <a:cs typeface="Noto Sans CJK JP" panose="020B0500000000000000"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4"/>
          <p:cNvPicPr>
            <a:picLocks noChangeAspect="1"/>
          </p:cNvPicPr>
          <p:nvPr/>
        </p:nvPicPr>
        <p:blipFill>
          <a:blip r:embed="rId1"/>
          <a:stretch>
            <a:fillRect/>
          </a:stretch>
        </p:blipFill>
        <p:spPr>
          <a:xfrm rot="21600000">
            <a:off x="127000" y="157477"/>
            <a:ext cx="9753600" cy="5425439"/>
          </a:xfrm>
          <a:prstGeom prst="rect">
            <a:avLst/>
          </a:prstGeom>
        </p:spPr>
      </p:pic>
      <p:graphicFrame>
        <p:nvGraphicFramePr>
          <p:cNvPr id="16" name="table 16"/>
          <p:cNvGraphicFramePr>
            <a:graphicFrameLocks noGrp="1"/>
          </p:cNvGraphicFramePr>
          <p:nvPr/>
        </p:nvGraphicFramePr>
        <p:xfrm>
          <a:off x="121920" y="121919"/>
          <a:ext cx="9763760" cy="5662930"/>
        </p:xfrm>
        <a:graphic>
          <a:graphicData uri="http://schemas.openxmlformats.org/drawingml/2006/table">
            <a:tbl>
              <a:tblPr/>
              <a:tblGrid>
                <a:gridCol w="9763760"/>
              </a:tblGrid>
              <a:tr h="5515610">
                <a:tc>
                  <a:txBody>
                    <a:bodyPr/>
                    <a:lstStyle/>
                    <a:p>
                      <a:pPr algn="l" rtl="0" eaLnBrk="0">
                        <a:lnSpc>
                          <a:spcPct val="147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7000"/>
                        </a:lnSpc>
                      </a:pPr>
                      <a:endParaRPr sz="100" dirty="0">
                        <a:latin typeface="Noto Sans CJK JP" panose="020B0500000000000000" charset="-122"/>
                        <a:ea typeface="Noto Sans CJK JP" panose="020B0500000000000000" charset="-122"/>
                        <a:cs typeface="Noto Sans CJK JP" panose="020B0500000000000000" charset="-122"/>
                      </a:endParaRPr>
                    </a:p>
                    <a:p>
                      <a:pPr marL="7381875" algn="l" rtl="0" eaLnBrk="0">
                        <a:lnSpc>
                          <a:spcPts val="2030"/>
                        </a:lnSpc>
                      </a:pPr>
                      <a:r>
                        <a:rPr sz="1600" kern="0" spc="10" dirty="0">
                          <a:solidFill>
                            <a:srgbClr val="0000C9">
                              <a:alpha val="100000"/>
                            </a:srgbClr>
                          </a:solidFill>
                          <a:latin typeface="Noto Sans CJK JP" panose="020B0500000000000000" charset="-122"/>
                          <a:ea typeface="Noto Sans CJK JP" panose="020B0500000000000000" charset="-122"/>
                          <a:cs typeface="Noto Sans CJK JP" panose="020B0500000000000000" charset="-122"/>
                        </a:rPr>
                        <a:t>pfzer</a:t>
                      </a:r>
                      <a:endParaRPr sz="1600" dirty="0">
                        <a:latin typeface="Noto Sans CJK JP" panose="020B0500000000000000" charset="-122"/>
                        <a:ea typeface="Noto Sans CJK JP" panose="020B0500000000000000" charset="-122"/>
                        <a:cs typeface="Noto Sans CJK JP" panose="020B0500000000000000" charset="-122"/>
                      </a:endParaRPr>
                    </a:p>
                    <a:p>
                      <a:pPr algn="l" rtl="0" eaLnBrk="0">
                        <a:lnSpc>
                          <a:spcPct val="107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7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8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8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8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8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8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8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8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8000"/>
                        </a:lnSpc>
                      </a:pPr>
                      <a:endParaRPr sz="1000" dirty="0">
                        <a:latin typeface="Noto Sans CJK JP" panose="020B0500000000000000" charset="-122"/>
                        <a:ea typeface="Noto Sans CJK JP" panose="020B0500000000000000" charset="-122"/>
                        <a:cs typeface="Noto Sans CJK JP" panose="020B0500000000000000" charset="-122"/>
                      </a:endParaRPr>
                    </a:p>
                    <a:p>
                      <a:pPr marL="3216275" indent="-1856740" algn="l" rtl="0" eaLnBrk="0">
                        <a:lnSpc>
                          <a:spcPct val="138000"/>
                        </a:lnSpc>
                        <a:spcBef>
                          <a:spcPts val="1115"/>
                        </a:spcBef>
                      </a:pPr>
                      <a:r>
                        <a:rPr sz="3700" kern="0" spc="6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一例鲍曼不动杆菌感染的诊治</a:t>
                      </a:r>
                      <a:r>
                        <a:rPr sz="3700" kern="0" spc="5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分享</a:t>
                      </a:r>
                      <a:r>
                        <a:rPr sz="3700" kern="0" spc="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            </a:t>
                      </a:r>
                      <a:r>
                        <a:rPr sz="2400" kern="0" spc="-2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中南大学湘雅医院重症医学科</a:t>
                      </a:r>
                      <a:endParaRPr sz="2400" dirty="0">
                        <a:latin typeface="Noto Sans CJK JP" panose="020B0500000000000000" charset="-122"/>
                        <a:ea typeface="Noto Sans CJK JP" panose="020B0500000000000000" charset="-122"/>
                        <a:cs typeface="Noto Sans CJK JP" panose="020B0500000000000000" charset="-122"/>
                      </a:endParaRPr>
                    </a:p>
                    <a:p>
                      <a:pPr algn="l" rtl="0" eaLnBrk="0">
                        <a:lnSpc>
                          <a:spcPct val="175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0000"/>
                        </a:lnSpc>
                      </a:pPr>
                      <a:endParaRPr sz="600" dirty="0">
                        <a:latin typeface="Noto Sans CJK JP" panose="020B0500000000000000" charset="-122"/>
                        <a:ea typeface="Noto Sans CJK JP" panose="020B0500000000000000" charset="-122"/>
                        <a:cs typeface="Noto Sans CJK JP" panose="020B0500000000000000" charset="-122"/>
                      </a:endParaRPr>
                    </a:p>
                    <a:p>
                      <a:pPr marL="4719955" algn="l" rtl="0" eaLnBrk="0">
                        <a:lnSpc>
                          <a:spcPts val="2935"/>
                        </a:lnSpc>
                        <a:spcBef>
                          <a:spcPts val="5"/>
                        </a:spcBef>
                      </a:pPr>
                      <a:r>
                        <a:rPr sz="2400" kern="0" spc="-2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赵春光</a:t>
                      </a:r>
                      <a:endParaRPr sz="24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a:noFill/>
                    </a:lnB>
                  </a:tcPr>
                </a:tc>
              </a:tr>
              <a:tr h="147320">
                <a:tc>
                  <a:txBody>
                    <a:bodyPr/>
                    <a:lstStyle/>
                    <a:p>
                      <a:pPr algn="l" rtl="0" eaLnBrk="0">
                        <a:lnSpc>
                          <a:spcPct val="120000"/>
                        </a:lnSpc>
                      </a:pPr>
                      <a:endParaRPr sz="300" dirty="0">
                        <a:latin typeface="Noto Sans CJK JP" panose="020B0500000000000000" charset="-122"/>
                        <a:ea typeface="Noto Sans CJK JP" panose="020B0500000000000000" charset="-122"/>
                        <a:cs typeface="Noto Sans CJK JP" panose="020B0500000000000000" charset="-122"/>
                      </a:endParaRPr>
                    </a:p>
                    <a:p>
                      <a:pPr marL="9525" algn="l" rtl="0" eaLnBrk="0">
                        <a:lnSpc>
                          <a:spcPct val="94000"/>
                        </a:lnSpc>
                        <a:spcBef>
                          <a:spcPts val="0"/>
                        </a:spcBef>
                      </a:pPr>
                      <a:r>
                        <a:rPr sz="600" kern="0" spc="-10" dirty="0">
                          <a:solidFill>
                            <a:srgbClr val="808080">
                              <a:alpha val="100000"/>
                            </a:srgbClr>
                          </a:solidFill>
                          <a:latin typeface="Noto Sans CJK JP" panose="020B0500000000000000" charset="-122"/>
                          <a:ea typeface="Noto Sans CJK JP" panose="020B0500000000000000" charset="-122"/>
                          <a:cs typeface="Noto Sans CJK JP" panose="020B0500000000000000" charset="-122"/>
                        </a:rPr>
                        <a:t>[</a:t>
                      </a:r>
                      <a:r>
                        <a:rPr sz="6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此页面上无备注</a:t>
                      </a:r>
                      <a:r>
                        <a:rPr sz="600" kern="0" spc="-10" dirty="0">
                          <a:solidFill>
                            <a:srgbClr val="808080">
                              <a:alpha val="100000"/>
                            </a:srgbClr>
                          </a:solidFill>
                          <a:latin typeface="Noto Sans CJK JP" panose="020B0500000000000000" charset="-122"/>
                          <a:ea typeface="Noto Sans CJK JP" panose="020B0500000000000000" charset="-122"/>
                          <a:cs typeface="Noto Sans CJK JP" panose="020B0500000000000000" charset="-122"/>
                        </a:rPr>
                        <a:t>]</a:t>
                      </a:r>
                      <a:endParaRPr sz="6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a:noFill/>
                    </a:lnT>
                    <a:lnB w="9525" cap="flat" cmpd="sng" algn="ctr">
                      <a:solidFill>
                        <a:srgbClr val="CCCCCC"/>
                      </a:solidFill>
                      <a:prstDash val="solid"/>
                      <a:round/>
                      <a:headEnd type="none" w="med" len="med"/>
                      <a:tailEnd type="none" w="med" len="med"/>
                    </a:lnB>
                  </a:tcPr>
                </a:tc>
              </a:tr>
            </a:tbl>
          </a:graphicData>
        </a:graphic>
      </p:graphicFrame>
      <p:pic>
        <p:nvPicPr>
          <p:cNvPr id="18" name="picture 18"/>
          <p:cNvPicPr>
            <a:picLocks noChangeAspect="1"/>
          </p:cNvPicPr>
          <p:nvPr/>
        </p:nvPicPr>
        <p:blipFill>
          <a:blip r:embed="rId2"/>
          <a:stretch>
            <a:fillRect/>
          </a:stretch>
        </p:blipFill>
        <p:spPr>
          <a:xfrm rot="21600000">
            <a:off x="7192670" y="278086"/>
            <a:ext cx="294393" cy="293917"/>
          </a:xfrm>
          <a:prstGeom prst="rect">
            <a:avLst/>
          </a:prstGeom>
        </p:spPr>
      </p:pic>
      <p:sp>
        <p:nvSpPr>
          <p:cNvPr id="20" name="textbox 20"/>
          <p:cNvSpPr/>
          <p:nvPr/>
        </p:nvSpPr>
        <p:spPr>
          <a:xfrm>
            <a:off x="6018936" y="6359931"/>
            <a:ext cx="158115" cy="97790"/>
          </a:xfrm>
          <a:prstGeom prst="rect">
            <a:avLst/>
          </a:prstGeom>
          <a:noFill/>
          <a:ln w="0" cap="flat">
            <a:noFill/>
            <a:prstDash val="solid"/>
            <a:miter lim="0"/>
          </a:ln>
        </p:spPr>
        <p:txBody>
          <a:bodyPr vert="horz" wrap="square" lIns="0" tIns="0" rIns="0" bIns="0"/>
          <a:lstStyle/>
          <a:p>
            <a:pPr algn="l" rtl="0" eaLnBrk="0">
              <a:lnSpc>
                <a:spcPct val="81000"/>
              </a:lnSpc>
            </a:pPr>
            <a:endParaRPr sz="100" dirty="0">
              <a:latin typeface="Noto Sans CJK JP" panose="020B0500000000000000" charset="-122"/>
              <a:ea typeface="Noto Sans CJK JP" panose="020B0500000000000000" charset="-122"/>
              <a:cs typeface="Noto Sans CJK JP" panose="020B0500000000000000" charset="-122"/>
            </a:endParaRPr>
          </a:p>
          <a:p>
            <a:pPr marL="12700" algn="l" rtl="0" eaLnBrk="0">
              <a:lnSpc>
                <a:spcPct val="79000"/>
              </a:lnSpc>
            </a:pPr>
            <a:r>
              <a:rPr sz="600" kern="0" spc="-3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a:t>
            </a:r>
            <a:r>
              <a:rPr sz="600" kern="0" spc="5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 </a:t>
            </a:r>
            <a:r>
              <a:rPr sz="600" kern="0" spc="-3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2</a:t>
            </a:r>
            <a:r>
              <a:rPr sz="600" kern="0" spc="6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 </a:t>
            </a:r>
            <a:r>
              <a:rPr sz="600" kern="0" spc="-3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a:t>
            </a:r>
            <a:endParaRPr sz="600" dirty="0">
              <a:latin typeface="Noto Sans CJK JP" panose="020B0500000000000000" charset="-122"/>
              <a:ea typeface="Noto Sans CJK JP" panose="020B0500000000000000" charset="-122"/>
              <a:cs typeface="Noto Sans CJK JP" panose="020B0500000000000000"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 name="picture 228"/>
          <p:cNvPicPr>
            <a:picLocks noChangeAspect="1"/>
          </p:cNvPicPr>
          <p:nvPr/>
        </p:nvPicPr>
        <p:blipFill>
          <a:blip r:embed="rId1"/>
          <a:stretch>
            <a:fillRect/>
          </a:stretch>
        </p:blipFill>
        <p:spPr>
          <a:xfrm rot="21600000">
            <a:off x="127000" y="157477"/>
            <a:ext cx="9753600" cy="5425439"/>
          </a:xfrm>
          <a:prstGeom prst="rect">
            <a:avLst/>
          </a:prstGeom>
        </p:spPr>
      </p:pic>
      <p:graphicFrame>
        <p:nvGraphicFramePr>
          <p:cNvPr id="230" name="table 230"/>
          <p:cNvGraphicFramePr>
            <a:graphicFrameLocks noGrp="1"/>
          </p:cNvGraphicFramePr>
          <p:nvPr/>
        </p:nvGraphicFramePr>
        <p:xfrm>
          <a:off x="121920" y="121919"/>
          <a:ext cx="9763761" cy="5496560"/>
        </p:xfrm>
        <a:graphic>
          <a:graphicData uri="http://schemas.openxmlformats.org/drawingml/2006/table">
            <a:tbl>
              <a:tblPr/>
              <a:tblGrid>
                <a:gridCol w="3721734"/>
                <a:gridCol w="807085"/>
                <a:gridCol w="2844800"/>
                <a:gridCol w="2390140"/>
              </a:tblGrid>
              <a:tr h="638810">
                <a:tc gridSpan="2">
                  <a:txBody>
                    <a:bodyPr/>
                    <a:lstStyle/>
                    <a:p>
                      <a:pPr algn="l" rtl="0" eaLnBrk="0">
                        <a:lnSpc>
                          <a:spcPct val="142000"/>
                        </a:lnSpc>
                      </a:pPr>
                      <a:endParaRPr sz="1000" dirty="0">
                        <a:latin typeface="Noto Sans CJK JP" panose="020B0500000000000000" charset="-122"/>
                        <a:ea typeface="Noto Sans CJK JP" panose="020B0500000000000000" charset="-122"/>
                        <a:cs typeface="Noto Sans CJK JP" panose="020B0500000000000000" charset="-122"/>
                      </a:endParaRPr>
                    </a:p>
                    <a:p>
                      <a:pPr marL="203200" algn="l" rtl="0" eaLnBrk="0">
                        <a:lnSpc>
                          <a:spcPct val="78000"/>
                        </a:lnSpc>
                      </a:pPr>
                      <a:r>
                        <a:rPr sz="3500" kern="0" spc="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诊疗经过</a:t>
                      </a:r>
                      <a:endParaRPr sz="35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a:noFill/>
                    </a:lnR>
                    <a:lnT w="9525" cap="flat" cmpd="sng" algn="ctr">
                      <a:solidFill>
                        <a:srgbClr val="CCCCCC"/>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tc hMerge="1">
                  <a:tcPr marL="0" marR="0" marT="0" marB="0" vert="horz">
                    <a:lnL w="9525" cap="flat" cmpd="sng" algn="ctr">
                      <a:solidFill>
                        <a:srgbClr val="CCCCCC"/>
                      </a:solidFill>
                      <a:prstDash val="solid"/>
                      <a:round/>
                      <a:headEnd type="none" w="med" len="med"/>
                      <a:tailEnd type="none" w="med" len="med"/>
                    </a:lnL>
                    <a:lnR>
                      <a:noFill/>
                    </a:lnR>
                    <a:lnT w="9525" cap="flat" cmpd="sng" algn="ctr">
                      <a:solidFill>
                        <a:srgbClr val="CCCCCC"/>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a:noFill/>
                    </a:lnL>
                    <a:lnR>
                      <a:noFill/>
                    </a:lnR>
                    <a:lnT w="9525" cap="flat" cmpd="sng" algn="ctr">
                      <a:solidFill>
                        <a:srgbClr val="CCCCCC"/>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tc>
                  <a:txBody>
                    <a:bodyPr/>
                    <a:lstStyle/>
                    <a:p>
                      <a:pPr algn="l" rtl="0" eaLnBrk="0">
                        <a:lnSpc>
                          <a:spcPct val="147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7000"/>
                        </a:lnSpc>
                      </a:pPr>
                      <a:endParaRPr sz="100" dirty="0">
                        <a:latin typeface="Noto Sans CJK JP" panose="020B0500000000000000" charset="-122"/>
                        <a:ea typeface="Noto Sans CJK JP" panose="020B0500000000000000" charset="-122"/>
                        <a:cs typeface="Noto Sans CJK JP" panose="020B0500000000000000" charset="-122"/>
                      </a:endParaRPr>
                    </a:p>
                    <a:p>
                      <a:pPr marL="8255" algn="l" rtl="0" eaLnBrk="0">
                        <a:lnSpc>
                          <a:spcPts val="2030"/>
                        </a:lnSpc>
                      </a:pPr>
                      <a:r>
                        <a:rPr sz="1600" kern="0" spc="10" dirty="0">
                          <a:solidFill>
                            <a:srgbClr val="0000C9">
                              <a:alpha val="100000"/>
                            </a:srgbClr>
                          </a:solidFill>
                          <a:latin typeface="Noto Sans CJK JP" panose="020B0500000000000000" charset="-122"/>
                          <a:ea typeface="Noto Sans CJK JP" panose="020B0500000000000000" charset="-122"/>
                          <a:cs typeface="Noto Sans CJK JP" panose="020B0500000000000000" charset="-122"/>
                        </a:rPr>
                        <a:t>pfzer</a:t>
                      </a:r>
                      <a:endParaRPr sz="16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a:noFill/>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tr>
              <a:tr h="0">
                <a:tc gridSpan="4">
                  <a:txBody>
                    <a:bodyPr/>
                    <a:lstStyle/>
                    <a:p>
                      <a:pPr algn="l" rtl="0" eaLnBrk="0">
                        <a:lnSpc>
                          <a:spcPts val="490"/>
                        </a:lnSpc>
                      </a:pPr>
                      <a:endParaRPr sz="4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solidFill>
                      <a:srgbClr val="29487E"/>
                    </a:solidFill>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solidFill>
                      <a:srgbClr val="29487E"/>
                    </a:solidFill>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solidFill>
                      <a:srgbClr val="29487E"/>
                    </a:solidFill>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solidFill>
                      <a:srgbClr val="29487E"/>
                    </a:solidFill>
                  </a:tcPr>
                </a:tc>
              </a:tr>
              <a:tr h="4789170">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a:noFill/>
                    </a:lnR>
                    <a:lnT w="9525" cap="flat" cmpd="sng" algn="ctr">
                      <a:solidFill>
                        <a:srgbClr val="4472C4"/>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gridSpan="3">
                  <a:txBody>
                    <a:bodyPr/>
                    <a:lstStyle/>
                    <a:p>
                      <a:pPr algn="l" rtl="0" eaLnBrk="0">
                        <a:lnSpc>
                          <a:spcPct val="126000"/>
                        </a:lnSpc>
                      </a:pPr>
                      <a:endParaRPr sz="300" dirty="0">
                        <a:latin typeface="Noto Sans CJK JP" panose="020B0500000000000000" charset="-122"/>
                        <a:ea typeface="Noto Sans CJK JP" panose="020B0500000000000000" charset="-122"/>
                        <a:cs typeface="Noto Sans CJK JP" panose="020B0500000000000000" charset="-122"/>
                      </a:endParaRPr>
                    </a:p>
                    <a:p>
                      <a:pPr marL="80010" algn="l" rtl="0" eaLnBrk="0">
                        <a:lnSpc>
                          <a:spcPct val="92000"/>
                        </a:lnSpc>
                        <a:spcBef>
                          <a:spcPts val="0"/>
                        </a:spcBef>
                      </a:pPr>
                      <a:r>
                        <a:rPr sz="2500" kern="0" spc="12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03-26（</a:t>
                      </a:r>
                      <a:r>
                        <a:rPr sz="2500" kern="0" spc="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Day</a:t>
                      </a:r>
                      <a:r>
                        <a:rPr sz="2500" kern="0" spc="12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26）</a:t>
                      </a:r>
                      <a:endParaRPr sz="2500" dirty="0">
                        <a:latin typeface="Noto Sans CJK JP" panose="020B0500000000000000" charset="-122"/>
                        <a:ea typeface="Noto Sans CJK JP" panose="020B0500000000000000" charset="-122"/>
                        <a:cs typeface="Noto Sans CJK JP" panose="020B0500000000000000" charset="-122"/>
                      </a:endParaRPr>
                    </a:p>
                    <a:p>
                      <a:pPr marL="69215" indent="2540" algn="l" rtl="0" eaLnBrk="0">
                        <a:lnSpc>
                          <a:spcPct val="149000"/>
                        </a:lnSpc>
                        <a:spcBef>
                          <a:spcPts val="875"/>
                        </a:spcBef>
                      </a:pPr>
                      <a:r>
                        <a:rPr sz="2500" kern="0" spc="6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患者气管插管接呼吸机辅助呼吸，经俯</a:t>
                      </a:r>
                      <a:r>
                        <a:rPr sz="2500" kern="0" spc="5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卧</a:t>
                      </a:r>
                      <a:r>
                        <a:rPr sz="2500" kern="0" spc="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  </a:t>
                      </a:r>
                      <a:r>
                        <a:rPr sz="2500" kern="0" spc="6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通气及抗感染和下肢坏死组织第三次清创</a:t>
                      </a:r>
                      <a:r>
                        <a:rPr sz="2500" kern="0" spc="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  </a:t>
                      </a:r>
                      <a:r>
                        <a:rPr sz="2500" kern="0" spc="13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a:t>
                      </a:r>
                      <a:r>
                        <a:rPr sz="2500" kern="0" spc="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VSD</a:t>
                      </a:r>
                      <a:r>
                        <a:rPr sz="2500" kern="0" spc="13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引流治疗，复查</a:t>
                      </a:r>
                      <a:r>
                        <a:rPr sz="2500" kern="0" spc="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CT</a:t>
                      </a:r>
                      <a:r>
                        <a:rPr sz="2500" kern="0" spc="13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左侧气胸，留</a:t>
                      </a:r>
                      <a:r>
                        <a:rPr sz="2500" kern="0" spc="12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置</a:t>
                      </a:r>
                      <a:r>
                        <a:rPr sz="2500" kern="0" spc="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  </a:t>
                      </a:r>
                      <a:r>
                        <a:rPr sz="2500" kern="0" spc="6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胸腔闭式引流管，氧合指数大于</a:t>
                      </a:r>
                      <a:endParaRPr sz="2500" dirty="0">
                        <a:latin typeface="Noto Sans CJK JP" panose="020B0500000000000000" charset="-122"/>
                        <a:ea typeface="Noto Sans CJK JP" panose="020B0500000000000000" charset="-122"/>
                        <a:cs typeface="Noto Sans CJK JP" panose="020B0500000000000000" charset="-122"/>
                      </a:endParaRPr>
                    </a:p>
                    <a:p>
                      <a:pPr marL="67310" indent="20320" algn="l" rtl="0" eaLnBrk="0">
                        <a:lnSpc>
                          <a:spcPct val="145000"/>
                        </a:lnSpc>
                        <a:spcBef>
                          <a:spcPts val="555"/>
                        </a:spcBef>
                      </a:pPr>
                      <a:r>
                        <a:rPr sz="2500" kern="0" spc="11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300</a:t>
                      </a:r>
                      <a:r>
                        <a:rPr sz="2500" kern="0" spc="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mmHg</a:t>
                      </a:r>
                      <a:r>
                        <a:rPr sz="2500" kern="0" spc="11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;3-27体温38℃;</a:t>
                      </a:r>
                      <a:r>
                        <a:rPr sz="2500" kern="0" spc="10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3-28拔除气管</a:t>
                      </a:r>
                      <a:r>
                        <a:rPr sz="2500" kern="0" spc="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  </a:t>
                      </a:r>
                      <a:r>
                        <a:rPr sz="2500" kern="0" spc="11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插管改经鼻高流量吸氧(流量3</a:t>
                      </a:r>
                      <a:r>
                        <a:rPr sz="2500" kern="0" spc="10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5L/</a:t>
                      </a:r>
                      <a:r>
                        <a:rPr sz="2500" kern="0" spc="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min</a:t>
                      </a:r>
                      <a:r>
                        <a:rPr sz="2500" kern="0" spc="10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浓</a:t>
                      </a:r>
                      <a:r>
                        <a:rPr sz="2500" kern="0" spc="-1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    </a:t>
                      </a:r>
                      <a:r>
                        <a:rPr sz="2500" kern="0" spc="4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度35%)。</a:t>
                      </a:r>
                      <a:endParaRPr sz="25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a:noFill/>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cPr marL="0" marR="0" marT="0" marB="0" vert="horz">
                    <a:lnL>
                      <a:noFill/>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cPr marL="0" marR="0" marT="0" marB="0" vert="horz">
                    <a:lnL>
                      <a:noFill/>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bl>
          </a:graphicData>
        </a:graphic>
      </p:graphicFrame>
      <p:pic>
        <p:nvPicPr>
          <p:cNvPr id="232" name="picture 232"/>
          <p:cNvPicPr>
            <a:picLocks noChangeAspect="1"/>
          </p:cNvPicPr>
          <p:nvPr/>
        </p:nvPicPr>
        <p:blipFill>
          <a:blip r:embed="rId2"/>
          <a:stretch>
            <a:fillRect/>
          </a:stretch>
        </p:blipFill>
        <p:spPr>
          <a:xfrm rot="21600000">
            <a:off x="971296" y="969264"/>
            <a:ext cx="2804159" cy="4130040"/>
          </a:xfrm>
          <a:prstGeom prst="rect">
            <a:avLst/>
          </a:prstGeom>
        </p:spPr>
      </p:pic>
      <p:pic>
        <p:nvPicPr>
          <p:cNvPr id="234" name="picture 234"/>
          <p:cNvPicPr>
            <a:picLocks noChangeAspect="1"/>
          </p:cNvPicPr>
          <p:nvPr/>
        </p:nvPicPr>
        <p:blipFill>
          <a:blip r:embed="rId3"/>
          <a:stretch>
            <a:fillRect/>
          </a:stretch>
        </p:blipFill>
        <p:spPr>
          <a:xfrm rot="21600000">
            <a:off x="7192670" y="278086"/>
            <a:ext cx="294393" cy="293917"/>
          </a:xfrm>
          <a:prstGeom prst="rect">
            <a:avLst/>
          </a:prstGeom>
        </p:spPr>
      </p:pic>
      <p:sp>
        <p:nvSpPr>
          <p:cNvPr id="236" name="textbox 236"/>
          <p:cNvSpPr/>
          <p:nvPr/>
        </p:nvSpPr>
        <p:spPr>
          <a:xfrm>
            <a:off x="119100" y="5679795"/>
            <a:ext cx="596900" cy="118110"/>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Noto Sans CJK JP" panose="020B0500000000000000" charset="-122"/>
              <a:ea typeface="Noto Sans CJK JP" panose="020B0500000000000000" charset="-122"/>
              <a:cs typeface="Noto Sans CJK JP" panose="020B0500000000000000" charset="-122"/>
            </a:endParaRPr>
          </a:p>
          <a:p>
            <a:pPr marL="12700" algn="l" rtl="0" eaLnBrk="0">
              <a:lnSpc>
                <a:spcPts val="725"/>
              </a:lnSpc>
            </a:pPr>
            <a:r>
              <a:rPr sz="600" kern="0" spc="-10" dirty="0">
                <a:solidFill>
                  <a:srgbClr val="808080">
                    <a:alpha val="100000"/>
                  </a:srgbClr>
                </a:solidFill>
                <a:latin typeface="Noto Sans CJK JP" panose="020B0500000000000000" charset="-122"/>
                <a:ea typeface="Noto Sans CJK JP" panose="020B0500000000000000" charset="-122"/>
                <a:cs typeface="Noto Sans CJK JP" panose="020B0500000000000000" charset="-122"/>
              </a:rPr>
              <a:t>[</a:t>
            </a:r>
            <a:r>
              <a:rPr sz="6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此页面上无备注</a:t>
            </a:r>
            <a:r>
              <a:rPr sz="600" kern="0" spc="-10" dirty="0">
                <a:solidFill>
                  <a:srgbClr val="808080">
                    <a:alpha val="100000"/>
                  </a:srgbClr>
                </a:solidFill>
                <a:latin typeface="Noto Sans CJK JP" panose="020B0500000000000000" charset="-122"/>
                <a:ea typeface="Noto Sans CJK JP" panose="020B0500000000000000" charset="-122"/>
                <a:cs typeface="Noto Sans CJK JP" panose="020B0500000000000000" charset="-122"/>
              </a:rPr>
              <a:t>]</a:t>
            </a:r>
            <a:endParaRPr sz="600" dirty="0">
              <a:latin typeface="Noto Sans CJK JP" panose="020B0500000000000000" charset="-122"/>
              <a:ea typeface="Noto Sans CJK JP" panose="020B0500000000000000" charset="-122"/>
              <a:cs typeface="Noto Sans CJK JP" panose="020B0500000000000000" charset="-122"/>
            </a:endParaRPr>
          </a:p>
        </p:txBody>
      </p:sp>
      <p:sp>
        <p:nvSpPr>
          <p:cNvPr id="238" name="textbox 238"/>
          <p:cNvSpPr/>
          <p:nvPr/>
        </p:nvSpPr>
        <p:spPr>
          <a:xfrm>
            <a:off x="5997727" y="6359931"/>
            <a:ext cx="200025" cy="97790"/>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Noto Sans CJK JP" panose="020B0500000000000000" charset="-122"/>
              <a:ea typeface="Noto Sans CJK JP" panose="020B0500000000000000" charset="-122"/>
              <a:cs typeface="Noto Sans CJK JP" panose="020B0500000000000000" charset="-122"/>
            </a:endParaRPr>
          </a:p>
          <a:p>
            <a:pPr marL="12700" algn="l" rtl="0" eaLnBrk="0">
              <a:lnSpc>
                <a:spcPct val="79000"/>
              </a:lnSpc>
            </a:pPr>
            <a:r>
              <a:rPr sz="600" kern="0" spc="-2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a:t>
            </a:r>
            <a:r>
              <a:rPr sz="600" kern="0" spc="4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 </a:t>
            </a:r>
            <a:r>
              <a:rPr sz="600" kern="0" spc="-2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20</a:t>
            </a:r>
            <a:r>
              <a:rPr sz="600" kern="0" spc="5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 </a:t>
            </a:r>
            <a:r>
              <a:rPr sz="600" kern="0" spc="-2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a:t>
            </a:r>
            <a:endParaRPr sz="600" dirty="0">
              <a:latin typeface="Noto Sans CJK JP" panose="020B0500000000000000" charset="-122"/>
              <a:ea typeface="Noto Sans CJK JP" panose="020B0500000000000000" charset="-122"/>
              <a:cs typeface="Noto Sans CJK JP" panose="020B0500000000000000"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0" name="picture 240"/>
          <p:cNvPicPr>
            <a:picLocks noChangeAspect="1"/>
          </p:cNvPicPr>
          <p:nvPr/>
        </p:nvPicPr>
        <p:blipFill>
          <a:blip r:embed="rId1"/>
          <a:stretch>
            <a:fillRect/>
          </a:stretch>
        </p:blipFill>
        <p:spPr>
          <a:xfrm rot="21600000">
            <a:off x="127000" y="157477"/>
            <a:ext cx="9753600" cy="5425439"/>
          </a:xfrm>
          <a:prstGeom prst="rect">
            <a:avLst/>
          </a:prstGeom>
        </p:spPr>
      </p:pic>
      <p:graphicFrame>
        <p:nvGraphicFramePr>
          <p:cNvPr id="242" name="table 242"/>
          <p:cNvGraphicFramePr>
            <a:graphicFrameLocks noGrp="1"/>
          </p:cNvGraphicFramePr>
          <p:nvPr/>
        </p:nvGraphicFramePr>
        <p:xfrm>
          <a:off x="121920" y="121919"/>
          <a:ext cx="9763760" cy="5662930"/>
        </p:xfrm>
        <a:graphic>
          <a:graphicData uri="http://schemas.openxmlformats.org/drawingml/2006/table">
            <a:tbl>
              <a:tblPr/>
              <a:tblGrid>
                <a:gridCol w="4528820"/>
                <a:gridCol w="2844800"/>
                <a:gridCol w="2390140"/>
              </a:tblGrid>
              <a:tr h="638175">
                <a:tc>
                  <a:txBody>
                    <a:bodyPr/>
                    <a:lstStyle/>
                    <a:p>
                      <a:pPr algn="l" rtl="0" eaLnBrk="0">
                        <a:lnSpc>
                          <a:spcPct val="141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6000"/>
                        </a:lnSpc>
                      </a:pPr>
                      <a:endParaRPr sz="100" dirty="0">
                        <a:latin typeface="Noto Sans CJK JP" panose="020B0500000000000000" charset="-122"/>
                        <a:ea typeface="Noto Sans CJK JP" panose="020B0500000000000000" charset="-122"/>
                        <a:cs typeface="Noto Sans CJK JP" panose="020B0500000000000000" charset="-122"/>
                      </a:endParaRPr>
                    </a:p>
                    <a:p>
                      <a:pPr marL="203200" algn="l" rtl="0" eaLnBrk="0">
                        <a:lnSpc>
                          <a:spcPct val="78000"/>
                        </a:lnSpc>
                      </a:pPr>
                      <a:r>
                        <a:rPr sz="3500" kern="0" spc="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诊疗经过</a:t>
                      </a:r>
                      <a:endParaRPr sz="35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a:noFill/>
                    </a:lnR>
                    <a:lnT w="9525" cap="flat" cmpd="sng" algn="ctr">
                      <a:solidFill>
                        <a:srgbClr val="CCCCCC"/>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a:noFill/>
                    </a:lnL>
                    <a:lnR>
                      <a:noFill/>
                    </a:lnR>
                    <a:lnT w="9525" cap="flat" cmpd="sng" algn="ctr">
                      <a:solidFill>
                        <a:srgbClr val="CCCCCC"/>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tc>
                  <a:txBody>
                    <a:bodyPr/>
                    <a:lstStyle/>
                    <a:p>
                      <a:pPr algn="l" rtl="0" eaLnBrk="0">
                        <a:lnSpc>
                          <a:spcPct val="147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7000"/>
                        </a:lnSpc>
                      </a:pPr>
                      <a:endParaRPr sz="100" dirty="0">
                        <a:latin typeface="Noto Sans CJK JP" panose="020B0500000000000000" charset="-122"/>
                        <a:ea typeface="Noto Sans CJK JP" panose="020B0500000000000000" charset="-122"/>
                        <a:cs typeface="Noto Sans CJK JP" panose="020B0500000000000000" charset="-122"/>
                      </a:endParaRPr>
                    </a:p>
                    <a:p>
                      <a:pPr marL="8255" algn="l" rtl="0" eaLnBrk="0">
                        <a:lnSpc>
                          <a:spcPts val="2030"/>
                        </a:lnSpc>
                      </a:pPr>
                      <a:r>
                        <a:rPr sz="1600" kern="0" spc="10" dirty="0">
                          <a:solidFill>
                            <a:srgbClr val="0000C9">
                              <a:alpha val="100000"/>
                            </a:srgbClr>
                          </a:solidFill>
                          <a:latin typeface="Noto Sans CJK JP" panose="020B0500000000000000" charset="-122"/>
                          <a:ea typeface="Noto Sans CJK JP" panose="020B0500000000000000" charset="-122"/>
                          <a:cs typeface="Noto Sans CJK JP" panose="020B0500000000000000" charset="-122"/>
                        </a:rPr>
                        <a:t>pfzer</a:t>
                      </a:r>
                      <a:endParaRPr sz="16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a:noFill/>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tr>
              <a:tr h="0">
                <a:tc gridSpan="3">
                  <a:txBody>
                    <a:bodyPr/>
                    <a:lstStyle/>
                    <a:p>
                      <a:pPr algn="l" rtl="0" eaLnBrk="0">
                        <a:lnSpc>
                          <a:spcPts val="490"/>
                        </a:lnSpc>
                      </a:pPr>
                      <a:endParaRPr sz="4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solidFill>
                      <a:srgbClr val="29487E"/>
                    </a:solidFill>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solidFill>
                      <a:srgbClr val="29487E"/>
                    </a:solidFill>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solidFill>
                      <a:srgbClr val="29487E"/>
                    </a:solidFill>
                  </a:tcPr>
                </a:tc>
              </a:tr>
              <a:tr h="0">
                <a:tc gridSpan="3">
                  <a:txBody>
                    <a:bodyPr/>
                    <a:lstStyle/>
                    <a:p>
                      <a:pPr algn="l" rtl="0" eaLnBrk="0">
                        <a:lnSpc>
                          <a:spcPts val="460"/>
                        </a:lnSpc>
                      </a:pPr>
                      <a:endParaRPr sz="3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a:noFill/>
                    </a:lnB>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a:noFill/>
                    </a:lnB>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a:noFill/>
                    </a:lnB>
                  </a:tcPr>
                </a:tc>
              </a:tr>
              <a:tr h="4891405">
                <a:tc gridSpan="3">
                  <a:txBody>
                    <a:bodyPr/>
                    <a:lstStyle/>
                    <a:p>
                      <a:pPr algn="l" rtl="0" eaLnBrk="0">
                        <a:lnSpc>
                          <a:spcPct val="101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1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1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1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1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1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1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1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1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1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1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1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1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2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2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2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2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2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2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2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2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2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2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2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2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2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2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2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2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2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2000"/>
                        </a:lnSpc>
                      </a:pPr>
                      <a:endParaRPr sz="1000" dirty="0">
                        <a:latin typeface="Noto Sans CJK JP" panose="020B0500000000000000" charset="-122"/>
                        <a:ea typeface="Noto Sans CJK JP" panose="020B0500000000000000" charset="-122"/>
                        <a:cs typeface="Noto Sans CJK JP" panose="020B0500000000000000" charset="-122"/>
                      </a:endParaRPr>
                    </a:p>
                    <a:p>
                      <a:pPr marL="9525" algn="l" rtl="0" eaLnBrk="0">
                        <a:lnSpc>
                          <a:spcPct val="94000"/>
                        </a:lnSpc>
                        <a:spcBef>
                          <a:spcPts val="5"/>
                        </a:spcBef>
                      </a:pPr>
                      <a:r>
                        <a:rPr sz="600" kern="0" spc="-10" dirty="0">
                          <a:solidFill>
                            <a:srgbClr val="808080">
                              <a:alpha val="100000"/>
                            </a:srgbClr>
                          </a:solidFill>
                          <a:latin typeface="Noto Sans CJK JP" panose="020B0500000000000000" charset="-122"/>
                          <a:ea typeface="Noto Sans CJK JP" panose="020B0500000000000000" charset="-122"/>
                          <a:cs typeface="Noto Sans CJK JP" panose="020B0500000000000000" charset="-122"/>
                        </a:rPr>
                        <a:t>[</a:t>
                      </a:r>
                      <a:r>
                        <a:rPr sz="6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此页面上无备注</a:t>
                      </a:r>
                      <a:r>
                        <a:rPr sz="600" kern="0" spc="-10" dirty="0">
                          <a:solidFill>
                            <a:srgbClr val="808080">
                              <a:alpha val="100000"/>
                            </a:srgbClr>
                          </a:solidFill>
                          <a:latin typeface="Noto Sans CJK JP" panose="020B0500000000000000" charset="-122"/>
                          <a:ea typeface="Noto Sans CJK JP" panose="020B0500000000000000" charset="-122"/>
                          <a:cs typeface="Noto Sans CJK JP" panose="020B0500000000000000" charset="-122"/>
                        </a:rPr>
                        <a:t>]</a:t>
                      </a:r>
                      <a:endParaRPr sz="6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a:noFill/>
                    </a:lnT>
                    <a:lnB w="9525" cap="flat" cmpd="sng" algn="ctr">
                      <a:solidFill>
                        <a:srgbClr val="CCCCCC"/>
                      </a:solidFill>
                      <a:prstDash val="solid"/>
                      <a:round/>
                      <a:headEnd type="none" w="med" len="med"/>
                      <a:tailEnd type="none" w="med" len="med"/>
                    </a:lnB>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a:noFill/>
                    </a:lnT>
                    <a:lnB w="9525" cap="flat" cmpd="sng" algn="ctr">
                      <a:solidFill>
                        <a:srgbClr val="CCCCCC"/>
                      </a:solidFill>
                      <a:prstDash val="solid"/>
                      <a:round/>
                      <a:headEnd type="none" w="med" len="med"/>
                      <a:tailEnd type="none" w="med" len="med"/>
                    </a:lnB>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a:noFill/>
                    </a:lnT>
                    <a:lnB w="9525" cap="flat" cmpd="sng" algn="ctr">
                      <a:solidFill>
                        <a:srgbClr val="CCCCCC"/>
                      </a:solidFill>
                      <a:prstDash val="solid"/>
                      <a:round/>
                      <a:headEnd type="none" w="med" len="med"/>
                      <a:tailEnd type="none" w="med" len="med"/>
                    </a:lnB>
                  </a:tcPr>
                </a:tc>
              </a:tr>
            </a:tbl>
          </a:graphicData>
        </a:graphic>
      </p:graphicFrame>
      <p:graphicFrame>
        <p:nvGraphicFramePr>
          <p:cNvPr id="244" name="table 244"/>
          <p:cNvGraphicFramePr>
            <a:graphicFrameLocks noGrp="1"/>
          </p:cNvGraphicFramePr>
          <p:nvPr/>
        </p:nvGraphicFramePr>
        <p:xfrm>
          <a:off x="695452" y="888491"/>
          <a:ext cx="9010651" cy="4362450"/>
        </p:xfrm>
        <a:graphic>
          <a:graphicData uri="http://schemas.openxmlformats.org/drawingml/2006/table">
            <a:tbl>
              <a:tblPr/>
              <a:tblGrid>
                <a:gridCol w="659130"/>
                <a:gridCol w="675005"/>
                <a:gridCol w="653415"/>
                <a:gridCol w="517525"/>
                <a:gridCol w="513080"/>
                <a:gridCol w="505460"/>
                <a:gridCol w="537210"/>
                <a:gridCol w="514350"/>
                <a:gridCol w="527050"/>
                <a:gridCol w="501650"/>
                <a:gridCol w="496569"/>
                <a:gridCol w="611505"/>
                <a:gridCol w="552450"/>
                <a:gridCol w="477519"/>
                <a:gridCol w="513715"/>
                <a:gridCol w="755015"/>
              </a:tblGrid>
              <a:tr h="651510">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a:noFill/>
                    </a:lnT>
                    <a:lnB w="28575" cap="flat" cmpd="sng" algn="ctr">
                      <a:solidFill>
                        <a:srgbClr val="FFFFFF"/>
                      </a:solidFill>
                      <a:prstDash val="solid"/>
                      <a:round/>
                      <a:headEnd type="none" w="med" len="med"/>
                      <a:tailEnd type="none" w="med" len="med"/>
                    </a:lnB>
                    <a:solidFill>
                      <a:srgbClr val="5B9BD5"/>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a:noFill/>
                    </a:lnT>
                    <a:lnB w="28575" cap="flat" cmpd="sng" algn="ctr">
                      <a:solidFill>
                        <a:srgbClr val="FFFFFF"/>
                      </a:solidFill>
                      <a:prstDash val="solid"/>
                      <a:round/>
                      <a:headEnd type="none" w="med" len="med"/>
                      <a:tailEnd type="none" w="med" len="med"/>
                    </a:lnB>
                    <a:solidFill>
                      <a:srgbClr val="5B9BD5"/>
                    </a:solidFill>
                  </a:tcPr>
                </a:tc>
                <a:tc>
                  <a:txBody>
                    <a:bodyPr/>
                    <a:lstStyle/>
                    <a:p>
                      <a:pPr algn="l" rtl="0" eaLnBrk="0">
                        <a:lnSpc>
                          <a:spcPct val="110000"/>
                        </a:lnSpc>
                      </a:pPr>
                      <a:endParaRPr sz="500" dirty="0">
                        <a:latin typeface="Noto Sans CJK JP" panose="020B0500000000000000" charset="-122"/>
                        <a:ea typeface="Noto Sans CJK JP" panose="020B0500000000000000" charset="-122"/>
                        <a:cs typeface="Noto Sans CJK JP" panose="020B0500000000000000" charset="-122"/>
                      </a:endParaRPr>
                    </a:p>
                    <a:p>
                      <a:pPr marL="260350" algn="l" rtl="0" eaLnBrk="0">
                        <a:lnSpc>
                          <a:spcPct val="90000"/>
                        </a:lnSpc>
                        <a:spcBef>
                          <a:spcPts val="0"/>
                        </a:spcBef>
                      </a:pPr>
                      <a:r>
                        <a:rPr sz="1100" b="1" kern="0" spc="-40" dirty="0">
                          <a:solidFill>
                            <a:srgbClr val="FFFFFF">
                              <a:alpha val="100000"/>
                            </a:srgbClr>
                          </a:solidFill>
                          <a:latin typeface="DejaVu Sans" panose="020B0603030804020204"/>
                          <a:ea typeface="DejaVu Sans" panose="020B0603030804020204"/>
                          <a:cs typeface="DejaVu Sans" panose="020B0603030804020204"/>
                        </a:rPr>
                        <a:t>3-15</a:t>
                      </a:r>
                      <a:endParaRPr sz="1100" dirty="0">
                        <a:latin typeface="DejaVu Sans" panose="020B0603030804020204"/>
                        <a:ea typeface="DejaVu Sans" panose="020B0603030804020204"/>
                        <a:cs typeface="DejaVu Sans" panose="020B0603030804020204"/>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a:noFill/>
                    </a:lnT>
                    <a:lnB w="28575" cap="flat" cmpd="sng" algn="ctr">
                      <a:solidFill>
                        <a:srgbClr val="FFFFFF"/>
                      </a:solidFill>
                      <a:prstDash val="solid"/>
                      <a:round/>
                      <a:headEnd type="none" w="med" len="med"/>
                      <a:tailEnd type="none" w="med" len="med"/>
                    </a:lnB>
                    <a:solidFill>
                      <a:srgbClr val="5B9BD5"/>
                    </a:solidFill>
                  </a:tcPr>
                </a:tc>
                <a:tc>
                  <a:txBody>
                    <a:bodyPr/>
                    <a:lstStyle/>
                    <a:p>
                      <a:pPr algn="l" rtl="0" eaLnBrk="0">
                        <a:lnSpc>
                          <a:spcPct val="112000"/>
                        </a:lnSpc>
                      </a:pPr>
                      <a:endParaRPr sz="500" dirty="0">
                        <a:latin typeface="Noto Sans CJK JP" panose="020B0500000000000000" charset="-122"/>
                        <a:ea typeface="Noto Sans CJK JP" panose="020B0500000000000000" charset="-122"/>
                        <a:cs typeface="Noto Sans CJK JP" panose="020B0500000000000000" charset="-122"/>
                      </a:endParaRPr>
                    </a:p>
                    <a:p>
                      <a:pPr marL="123825" algn="l" rtl="0" eaLnBrk="0">
                        <a:lnSpc>
                          <a:spcPct val="89000"/>
                        </a:lnSpc>
                        <a:spcBef>
                          <a:spcPts val="5"/>
                        </a:spcBef>
                      </a:pPr>
                      <a:r>
                        <a:rPr sz="1100" b="1" kern="0" spc="-40" dirty="0">
                          <a:solidFill>
                            <a:srgbClr val="FFFFFF">
                              <a:alpha val="100000"/>
                            </a:srgbClr>
                          </a:solidFill>
                          <a:latin typeface="DejaVu Sans" panose="020B0603030804020204"/>
                          <a:ea typeface="DejaVu Sans" panose="020B0603030804020204"/>
                          <a:cs typeface="DejaVu Sans" panose="020B0603030804020204"/>
                        </a:rPr>
                        <a:t>3-16</a:t>
                      </a:r>
                      <a:endParaRPr sz="1100" dirty="0">
                        <a:latin typeface="DejaVu Sans" panose="020B0603030804020204"/>
                        <a:ea typeface="DejaVu Sans" panose="020B0603030804020204"/>
                        <a:cs typeface="DejaVu Sans" panose="020B0603030804020204"/>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a:noFill/>
                    </a:lnT>
                    <a:lnB w="28575" cap="flat" cmpd="sng" algn="ctr">
                      <a:solidFill>
                        <a:srgbClr val="FFFFFF"/>
                      </a:solidFill>
                      <a:prstDash val="solid"/>
                      <a:round/>
                      <a:headEnd type="none" w="med" len="med"/>
                      <a:tailEnd type="none" w="med" len="med"/>
                    </a:lnB>
                    <a:solidFill>
                      <a:srgbClr val="5B9BD5"/>
                    </a:solidFill>
                  </a:tcPr>
                </a:tc>
                <a:tc>
                  <a:txBody>
                    <a:bodyPr/>
                    <a:lstStyle/>
                    <a:p>
                      <a:pPr algn="l" rtl="0" eaLnBrk="0">
                        <a:lnSpc>
                          <a:spcPct val="112000"/>
                        </a:lnSpc>
                      </a:pPr>
                      <a:endParaRPr sz="500" dirty="0">
                        <a:latin typeface="Noto Sans CJK JP" panose="020B0500000000000000" charset="-122"/>
                        <a:ea typeface="Noto Sans CJK JP" panose="020B0500000000000000" charset="-122"/>
                        <a:cs typeface="Noto Sans CJK JP" panose="020B0500000000000000" charset="-122"/>
                      </a:endParaRPr>
                    </a:p>
                    <a:p>
                      <a:pPr marL="118745" algn="l" rtl="0" eaLnBrk="0">
                        <a:lnSpc>
                          <a:spcPct val="89000"/>
                        </a:lnSpc>
                        <a:spcBef>
                          <a:spcPts val="5"/>
                        </a:spcBef>
                      </a:pPr>
                      <a:r>
                        <a:rPr sz="1100" b="1" kern="0" spc="-40" dirty="0">
                          <a:solidFill>
                            <a:srgbClr val="FFFFFF">
                              <a:alpha val="100000"/>
                            </a:srgbClr>
                          </a:solidFill>
                          <a:latin typeface="DejaVu Sans" panose="020B0603030804020204"/>
                          <a:ea typeface="DejaVu Sans" panose="020B0603030804020204"/>
                          <a:cs typeface="DejaVu Sans" panose="020B0603030804020204"/>
                        </a:rPr>
                        <a:t>3-17</a:t>
                      </a:r>
                      <a:endParaRPr sz="1100" dirty="0">
                        <a:latin typeface="DejaVu Sans" panose="020B0603030804020204"/>
                        <a:ea typeface="DejaVu Sans" panose="020B0603030804020204"/>
                        <a:cs typeface="DejaVu Sans" panose="020B0603030804020204"/>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a:noFill/>
                    </a:lnT>
                    <a:lnB w="28575" cap="flat" cmpd="sng" algn="ctr">
                      <a:solidFill>
                        <a:srgbClr val="FFFFFF"/>
                      </a:solidFill>
                      <a:prstDash val="solid"/>
                      <a:round/>
                      <a:headEnd type="none" w="med" len="med"/>
                      <a:tailEnd type="none" w="med" len="med"/>
                    </a:lnB>
                    <a:solidFill>
                      <a:srgbClr val="5B9BD5"/>
                    </a:solidFill>
                  </a:tcPr>
                </a:tc>
                <a:tc>
                  <a:txBody>
                    <a:bodyPr/>
                    <a:lstStyle/>
                    <a:p>
                      <a:pPr algn="l" rtl="0" eaLnBrk="0">
                        <a:lnSpc>
                          <a:spcPct val="112000"/>
                        </a:lnSpc>
                      </a:pPr>
                      <a:endParaRPr sz="500" dirty="0">
                        <a:latin typeface="Noto Sans CJK JP" panose="020B0500000000000000" charset="-122"/>
                        <a:ea typeface="Noto Sans CJK JP" panose="020B0500000000000000" charset="-122"/>
                        <a:cs typeface="Noto Sans CJK JP" panose="020B0500000000000000" charset="-122"/>
                      </a:endParaRPr>
                    </a:p>
                    <a:p>
                      <a:pPr marL="111760" algn="l" rtl="0" eaLnBrk="0">
                        <a:lnSpc>
                          <a:spcPct val="89000"/>
                        </a:lnSpc>
                        <a:spcBef>
                          <a:spcPts val="5"/>
                        </a:spcBef>
                      </a:pPr>
                      <a:r>
                        <a:rPr sz="1100" b="1" kern="0" spc="-40" dirty="0">
                          <a:solidFill>
                            <a:srgbClr val="FFFFFF">
                              <a:alpha val="100000"/>
                            </a:srgbClr>
                          </a:solidFill>
                          <a:latin typeface="DejaVu Sans" panose="020B0603030804020204"/>
                          <a:ea typeface="DejaVu Sans" panose="020B0603030804020204"/>
                          <a:cs typeface="DejaVu Sans" panose="020B0603030804020204"/>
                        </a:rPr>
                        <a:t>3-18</a:t>
                      </a:r>
                      <a:endParaRPr sz="1100" dirty="0">
                        <a:latin typeface="DejaVu Sans" panose="020B0603030804020204"/>
                        <a:ea typeface="DejaVu Sans" panose="020B0603030804020204"/>
                        <a:cs typeface="DejaVu Sans" panose="020B0603030804020204"/>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a:noFill/>
                    </a:lnT>
                    <a:lnB w="28575" cap="flat" cmpd="sng" algn="ctr">
                      <a:solidFill>
                        <a:srgbClr val="FFFFFF"/>
                      </a:solidFill>
                      <a:prstDash val="solid"/>
                      <a:round/>
                      <a:headEnd type="none" w="med" len="med"/>
                      <a:tailEnd type="none" w="med" len="med"/>
                    </a:lnB>
                    <a:solidFill>
                      <a:srgbClr val="5B9BD5"/>
                    </a:solidFill>
                  </a:tcPr>
                </a:tc>
                <a:tc>
                  <a:txBody>
                    <a:bodyPr/>
                    <a:lstStyle/>
                    <a:p>
                      <a:pPr algn="l" rtl="0" eaLnBrk="0">
                        <a:lnSpc>
                          <a:spcPct val="112000"/>
                        </a:lnSpc>
                      </a:pPr>
                      <a:endParaRPr sz="500" dirty="0">
                        <a:latin typeface="Noto Sans CJK JP" panose="020B0500000000000000" charset="-122"/>
                        <a:ea typeface="Noto Sans CJK JP" panose="020B0500000000000000" charset="-122"/>
                        <a:cs typeface="Noto Sans CJK JP" panose="020B0500000000000000" charset="-122"/>
                      </a:endParaRPr>
                    </a:p>
                    <a:p>
                      <a:pPr marL="144780" algn="l" rtl="0" eaLnBrk="0">
                        <a:lnSpc>
                          <a:spcPct val="89000"/>
                        </a:lnSpc>
                        <a:spcBef>
                          <a:spcPts val="5"/>
                        </a:spcBef>
                      </a:pPr>
                      <a:r>
                        <a:rPr sz="1100" b="1" kern="0" spc="-40" dirty="0">
                          <a:solidFill>
                            <a:srgbClr val="FFFFFF">
                              <a:alpha val="100000"/>
                            </a:srgbClr>
                          </a:solidFill>
                          <a:latin typeface="DejaVu Sans" panose="020B0603030804020204"/>
                          <a:ea typeface="DejaVu Sans" panose="020B0603030804020204"/>
                          <a:cs typeface="DejaVu Sans" panose="020B0603030804020204"/>
                        </a:rPr>
                        <a:t>3-19</a:t>
                      </a:r>
                      <a:endParaRPr sz="1100" dirty="0">
                        <a:latin typeface="DejaVu Sans" panose="020B0603030804020204"/>
                        <a:ea typeface="DejaVu Sans" panose="020B0603030804020204"/>
                        <a:cs typeface="DejaVu Sans" panose="020B0603030804020204"/>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a:noFill/>
                    </a:lnT>
                    <a:lnB w="28575" cap="flat" cmpd="sng" algn="ctr">
                      <a:solidFill>
                        <a:srgbClr val="FFFFFF"/>
                      </a:solidFill>
                      <a:prstDash val="solid"/>
                      <a:round/>
                      <a:headEnd type="none" w="med" len="med"/>
                      <a:tailEnd type="none" w="med" len="med"/>
                    </a:lnB>
                    <a:solidFill>
                      <a:srgbClr val="5B9BD5"/>
                    </a:solidFill>
                  </a:tcPr>
                </a:tc>
                <a:tc>
                  <a:txBody>
                    <a:bodyPr/>
                    <a:lstStyle/>
                    <a:p>
                      <a:pPr algn="l" rtl="0" eaLnBrk="0">
                        <a:lnSpc>
                          <a:spcPct val="112000"/>
                        </a:lnSpc>
                      </a:pPr>
                      <a:endParaRPr sz="500" dirty="0">
                        <a:latin typeface="Noto Sans CJK JP" panose="020B0500000000000000" charset="-122"/>
                        <a:ea typeface="Noto Sans CJK JP" panose="020B0500000000000000" charset="-122"/>
                        <a:cs typeface="Noto Sans CJK JP" panose="020B0500000000000000" charset="-122"/>
                      </a:endParaRPr>
                    </a:p>
                    <a:p>
                      <a:pPr marL="120650" algn="l" rtl="0" eaLnBrk="0">
                        <a:lnSpc>
                          <a:spcPct val="89000"/>
                        </a:lnSpc>
                        <a:spcBef>
                          <a:spcPts val="5"/>
                        </a:spcBef>
                      </a:pPr>
                      <a:r>
                        <a:rPr sz="1100" b="1" kern="0" spc="-40" dirty="0">
                          <a:solidFill>
                            <a:srgbClr val="FFFFFF">
                              <a:alpha val="100000"/>
                            </a:srgbClr>
                          </a:solidFill>
                          <a:latin typeface="DejaVu Sans" panose="020B0603030804020204"/>
                          <a:ea typeface="DejaVu Sans" panose="020B0603030804020204"/>
                          <a:cs typeface="DejaVu Sans" panose="020B0603030804020204"/>
                        </a:rPr>
                        <a:t>3-20</a:t>
                      </a:r>
                      <a:endParaRPr sz="1100" dirty="0">
                        <a:latin typeface="DejaVu Sans" panose="020B0603030804020204"/>
                        <a:ea typeface="DejaVu Sans" panose="020B0603030804020204"/>
                        <a:cs typeface="DejaVu Sans" panose="020B0603030804020204"/>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a:noFill/>
                    </a:lnT>
                    <a:lnB w="28575" cap="flat" cmpd="sng" algn="ctr">
                      <a:solidFill>
                        <a:srgbClr val="FFFFFF"/>
                      </a:solidFill>
                      <a:prstDash val="solid"/>
                      <a:round/>
                      <a:headEnd type="none" w="med" len="med"/>
                      <a:tailEnd type="none" w="med" len="med"/>
                    </a:lnB>
                    <a:solidFill>
                      <a:srgbClr val="5B9BD5"/>
                    </a:solidFill>
                  </a:tcPr>
                </a:tc>
                <a:tc>
                  <a:txBody>
                    <a:bodyPr/>
                    <a:lstStyle/>
                    <a:p>
                      <a:pPr algn="l" rtl="0" eaLnBrk="0">
                        <a:lnSpc>
                          <a:spcPct val="112000"/>
                        </a:lnSpc>
                      </a:pPr>
                      <a:endParaRPr sz="500" dirty="0">
                        <a:latin typeface="Noto Sans CJK JP" panose="020B0500000000000000" charset="-122"/>
                        <a:ea typeface="Noto Sans CJK JP" panose="020B0500000000000000" charset="-122"/>
                        <a:cs typeface="Noto Sans CJK JP" panose="020B0500000000000000" charset="-122"/>
                      </a:endParaRPr>
                    </a:p>
                    <a:p>
                      <a:pPr marL="132715" algn="l" rtl="0" eaLnBrk="0">
                        <a:lnSpc>
                          <a:spcPct val="89000"/>
                        </a:lnSpc>
                        <a:spcBef>
                          <a:spcPts val="5"/>
                        </a:spcBef>
                      </a:pPr>
                      <a:r>
                        <a:rPr sz="1100" b="1" kern="0" spc="-40" dirty="0">
                          <a:solidFill>
                            <a:srgbClr val="FFFFFF">
                              <a:alpha val="100000"/>
                            </a:srgbClr>
                          </a:solidFill>
                          <a:latin typeface="DejaVu Sans" panose="020B0603030804020204"/>
                          <a:ea typeface="DejaVu Sans" panose="020B0603030804020204"/>
                          <a:cs typeface="DejaVu Sans" panose="020B0603030804020204"/>
                        </a:rPr>
                        <a:t>3-21</a:t>
                      </a:r>
                      <a:endParaRPr sz="1100" dirty="0">
                        <a:latin typeface="DejaVu Sans" panose="020B0603030804020204"/>
                        <a:ea typeface="DejaVu Sans" panose="020B0603030804020204"/>
                        <a:cs typeface="DejaVu Sans" panose="020B0603030804020204"/>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a:noFill/>
                    </a:lnT>
                    <a:lnB w="28575" cap="flat" cmpd="sng" algn="ctr">
                      <a:solidFill>
                        <a:srgbClr val="FFFFFF"/>
                      </a:solidFill>
                      <a:prstDash val="solid"/>
                      <a:round/>
                      <a:headEnd type="none" w="med" len="med"/>
                      <a:tailEnd type="none" w="med" len="med"/>
                    </a:lnB>
                  </a:tcPr>
                </a:tc>
                <a:tc>
                  <a:txBody>
                    <a:bodyPr/>
                    <a:lstStyle/>
                    <a:p>
                      <a:pPr algn="l" rtl="0" eaLnBrk="0">
                        <a:lnSpc>
                          <a:spcPct val="112000"/>
                        </a:lnSpc>
                      </a:pPr>
                      <a:endParaRPr sz="500" dirty="0">
                        <a:latin typeface="Noto Sans CJK JP" panose="020B0500000000000000" charset="-122"/>
                        <a:ea typeface="Noto Sans CJK JP" panose="020B0500000000000000" charset="-122"/>
                        <a:cs typeface="Noto Sans CJK JP" panose="020B0500000000000000" charset="-122"/>
                      </a:endParaRPr>
                    </a:p>
                    <a:p>
                      <a:pPr marL="107950" algn="l" rtl="0" eaLnBrk="0">
                        <a:lnSpc>
                          <a:spcPct val="89000"/>
                        </a:lnSpc>
                        <a:spcBef>
                          <a:spcPts val="5"/>
                        </a:spcBef>
                      </a:pPr>
                      <a:r>
                        <a:rPr sz="1100" b="1" kern="0" spc="-40" dirty="0">
                          <a:solidFill>
                            <a:srgbClr val="FFFFFF">
                              <a:alpha val="100000"/>
                            </a:srgbClr>
                          </a:solidFill>
                          <a:latin typeface="DejaVu Sans" panose="020B0603030804020204"/>
                          <a:ea typeface="DejaVu Sans" panose="020B0603030804020204"/>
                          <a:cs typeface="DejaVu Sans" panose="020B0603030804020204"/>
                        </a:rPr>
                        <a:t>3-22</a:t>
                      </a:r>
                      <a:endParaRPr sz="1100" dirty="0">
                        <a:latin typeface="DejaVu Sans" panose="020B0603030804020204"/>
                        <a:ea typeface="DejaVu Sans" panose="020B0603030804020204"/>
                        <a:cs typeface="DejaVu Sans" panose="020B0603030804020204"/>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a:noFill/>
                    </a:lnT>
                    <a:lnB w="28575" cap="flat" cmpd="sng" algn="ctr">
                      <a:solidFill>
                        <a:srgbClr val="FFFFFF"/>
                      </a:solidFill>
                      <a:prstDash val="solid"/>
                      <a:round/>
                      <a:headEnd type="none" w="med" len="med"/>
                      <a:tailEnd type="none" w="med" len="med"/>
                    </a:lnB>
                    <a:solidFill>
                      <a:srgbClr val="5B9BD5"/>
                    </a:solidFill>
                  </a:tcPr>
                </a:tc>
                <a:tc>
                  <a:txBody>
                    <a:bodyPr/>
                    <a:lstStyle/>
                    <a:p>
                      <a:pPr algn="l" rtl="0" eaLnBrk="0">
                        <a:lnSpc>
                          <a:spcPct val="112000"/>
                        </a:lnSpc>
                      </a:pPr>
                      <a:endParaRPr sz="500" dirty="0">
                        <a:latin typeface="Noto Sans CJK JP" panose="020B0500000000000000" charset="-122"/>
                        <a:ea typeface="Noto Sans CJK JP" panose="020B0500000000000000" charset="-122"/>
                        <a:cs typeface="Noto Sans CJK JP" panose="020B0500000000000000" charset="-122"/>
                      </a:endParaRPr>
                    </a:p>
                    <a:p>
                      <a:pPr marL="104140" algn="l" rtl="0" eaLnBrk="0">
                        <a:lnSpc>
                          <a:spcPct val="89000"/>
                        </a:lnSpc>
                        <a:spcBef>
                          <a:spcPts val="5"/>
                        </a:spcBef>
                      </a:pPr>
                      <a:r>
                        <a:rPr sz="1100" b="1" kern="0" spc="-40" dirty="0">
                          <a:solidFill>
                            <a:srgbClr val="FFFFFF">
                              <a:alpha val="100000"/>
                            </a:srgbClr>
                          </a:solidFill>
                          <a:latin typeface="DejaVu Sans" panose="020B0603030804020204"/>
                          <a:ea typeface="DejaVu Sans" panose="020B0603030804020204"/>
                          <a:cs typeface="DejaVu Sans" panose="020B0603030804020204"/>
                        </a:rPr>
                        <a:t>3-23</a:t>
                      </a:r>
                      <a:endParaRPr sz="1100" dirty="0">
                        <a:latin typeface="DejaVu Sans" panose="020B0603030804020204"/>
                        <a:ea typeface="DejaVu Sans" panose="020B0603030804020204"/>
                        <a:cs typeface="DejaVu Sans" panose="020B0603030804020204"/>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a:noFill/>
                    </a:lnT>
                    <a:lnB w="28575" cap="flat" cmpd="sng" algn="ctr">
                      <a:solidFill>
                        <a:srgbClr val="FFFFFF"/>
                      </a:solidFill>
                      <a:prstDash val="solid"/>
                      <a:round/>
                      <a:headEnd type="none" w="med" len="med"/>
                      <a:tailEnd type="none" w="med" len="med"/>
                    </a:lnB>
                    <a:solidFill>
                      <a:srgbClr val="5B9BD5"/>
                    </a:solidFill>
                  </a:tcPr>
                </a:tc>
                <a:tc>
                  <a:txBody>
                    <a:bodyPr/>
                    <a:lstStyle/>
                    <a:p>
                      <a:pPr algn="l" rtl="0" eaLnBrk="0">
                        <a:lnSpc>
                          <a:spcPct val="112000"/>
                        </a:lnSpc>
                      </a:pPr>
                      <a:endParaRPr sz="500" dirty="0">
                        <a:latin typeface="Noto Sans CJK JP" panose="020B0500000000000000" charset="-122"/>
                        <a:ea typeface="Noto Sans CJK JP" panose="020B0500000000000000" charset="-122"/>
                        <a:cs typeface="Noto Sans CJK JP" panose="020B0500000000000000" charset="-122"/>
                      </a:endParaRPr>
                    </a:p>
                    <a:p>
                      <a:pPr marL="217805" algn="l" rtl="0" eaLnBrk="0">
                        <a:lnSpc>
                          <a:spcPct val="89000"/>
                        </a:lnSpc>
                        <a:spcBef>
                          <a:spcPts val="5"/>
                        </a:spcBef>
                      </a:pPr>
                      <a:r>
                        <a:rPr sz="1100" b="1" kern="0" spc="-40" dirty="0">
                          <a:solidFill>
                            <a:srgbClr val="FFFFFF">
                              <a:alpha val="100000"/>
                            </a:srgbClr>
                          </a:solidFill>
                          <a:latin typeface="DejaVu Sans" panose="020B0603030804020204"/>
                          <a:ea typeface="DejaVu Sans" panose="020B0603030804020204"/>
                          <a:cs typeface="DejaVu Sans" panose="020B0603030804020204"/>
                        </a:rPr>
                        <a:t>3-24</a:t>
                      </a:r>
                      <a:endParaRPr sz="1100" dirty="0">
                        <a:latin typeface="DejaVu Sans" panose="020B0603030804020204"/>
                        <a:ea typeface="DejaVu Sans" panose="020B0603030804020204"/>
                        <a:cs typeface="DejaVu Sans" panose="020B0603030804020204"/>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a:noFill/>
                    </a:lnT>
                    <a:lnB w="28575" cap="flat" cmpd="sng" algn="ctr">
                      <a:solidFill>
                        <a:srgbClr val="FFFFFF"/>
                      </a:solidFill>
                      <a:prstDash val="solid"/>
                      <a:round/>
                      <a:headEnd type="none" w="med" len="med"/>
                      <a:tailEnd type="none" w="med" len="med"/>
                    </a:lnB>
                    <a:solidFill>
                      <a:srgbClr val="5B9BD5"/>
                    </a:solidFill>
                  </a:tcPr>
                </a:tc>
                <a:tc>
                  <a:txBody>
                    <a:bodyPr/>
                    <a:lstStyle/>
                    <a:p>
                      <a:pPr algn="l" rtl="0" eaLnBrk="0">
                        <a:lnSpc>
                          <a:spcPct val="110000"/>
                        </a:lnSpc>
                      </a:pPr>
                      <a:endParaRPr sz="500" dirty="0">
                        <a:latin typeface="Noto Sans CJK JP" panose="020B0500000000000000" charset="-122"/>
                        <a:ea typeface="Noto Sans CJK JP" panose="020B0500000000000000" charset="-122"/>
                        <a:cs typeface="Noto Sans CJK JP" panose="020B0500000000000000" charset="-122"/>
                      </a:endParaRPr>
                    </a:p>
                    <a:p>
                      <a:pPr marL="159385" algn="l" rtl="0" eaLnBrk="0">
                        <a:lnSpc>
                          <a:spcPct val="90000"/>
                        </a:lnSpc>
                        <a:spcBef>
                          <a:spcPts val="0"/>
                        </a:spcBef>
                      </a:pPr>
                      <a:r>
                        <a:rPr sz="1100" b="1" kern="0" spc="-40" dirty="0">
                          <a:solidFill>
                            <a:srgbClr val="FFFFFF">
                              <a:alpha val="100000"/>
                            </a:srgbClr>
                          </a:solidFill>
                          <a:latin typeface="DejaVu Sans" panose="020B0603030804020204"/>
                          <a:ea typeface="DejaVu Sans" panose="020B0603030804020204"/>
                          <a:cs typeface="DejaVu Sans" panose="020B0603030804020204"/>
                        </a:rPr>
                        <a:t>3-25</a:t>
                      </a:r>
                      <a:endParaRPr sz="1100" dirty="0">
                        <a:latin typeface="DejaVu Sans" panose="020B0603030804020204"/>
                        <a:ea typeface="DejaVu Sans" panose="020B0603030804020204"/>
                        <a:cs typeface="DejaVu Sans" panose="020B0603030804020204"/>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a:noFill/>
                    </a:lnT>
                    <a:lnB w="28575" cap="flat" cmpd="sng" algn="ctr">
                      <a:solidFill>
                        <a:srgbClr val="FFFFFF"/>
                      </a:solidFill>
                      <a:prstDash val="solid"/>
                      <a:round/>
                      <a:headEnd type="none" w="med" len="med"/>
                      <a:tailEnd type="none" w="med" len="med"/>
                    </a:lnB>
                    <a:solidFill>
                      <a:srgbClr val="5B9BD5"/>
                    </a:solidFill>
                  </a:tcPr>
                </a:tc>
                <a:tc>
                  <a:txBody>
                    <a:bodyPr/>
                    <a:lstStyle/>
                    <a:p>
                      <a:pPr algn="l" rtl="0" eaLnBrk="0">
                        <a:lnSpc>
                          <a:spcPct val="112000"/>
                        </a:lnSpc>
                      </a:pPr>
                      <a:endParaRPr sz="500" dirty="0">
                        <a:latin typeface="Noto Sans CJK JP" panose="020B0500000000000000" charset="-122"/>
                        <a:ea typeface="Noto Sans CJK JP" panose="020B0500000000000000" charset="-122"/>
                        <a:cs typeface="Noto Sans CJK JP" panose="020B0500000000000000" charset="-122"/>
                      </a:endParaRPr>
                    </a:p>
                    <a:p>
                      <a:pPr marL="84455" algn="l" rtl="0" eaLnBrk="0">
                        <a:lnSpc>
                          <a:spcPct val="89000"/>
                        </a:lnSpc>
                        <a:spcBef>
                          <a:spcPts val="5"/>
                        </a:spcBef>
                      </a:pPr>
                      <a:r>
                        <a:rPr sz="1100" b="1" kern="0" spc="-40" dirty="0">
                          <a:solidFill>
                            <a:srgbClr val="FFFFFF">
                              <a:alpha val="100000"/>
                            </a:srgbClr>
                          </a:solidFill>
                          <a:latin typeface="DejaVu Sans" panose="020B0603030804020204"/>
                          <a:ea typeface="DejaVu Sans" panose="020B0603030804020204"/>
                          <a:cs typeface="DejaVu Sans" panose="020B0603030804020204"/>
                        </a:rPr>
                        <a:t>3-26</a:t>
                      </a:r>
                      <a:endParaRPr sz="1100" dirty="0">
                        <a:latin typeface="DejaVu Sans" panose="020B0603030804020204"/>
                        <a:ea typeface="DejaVu Sans" panose="020B0603030804020204"/>
                        <a:cs typeface="DejaVu Sans" panose="020B0603030804020204"/>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a:noFill/>
                    </a:lnT>
                    <a:lnB w="28575" cap="flat" cmpd="sng" algn="ctr">
                      <a:solidFill>
                        <a:srgbClr val="FFFFFF"/>
                      </a:solidFill>
                      <a:prstDash val="solid"/>
                      <a:round/>
                      <a:headEnd type="none" w="med" len="med"/>
                      <a:tailEnd type="none" w="med" len="med"/>
                    </a:lnB>
                    <a:solidFill>
                      <a:srgbClr val="5B9BD5"/>
                    </a:solidFill>
                  </a:tcPr>
                </a:tc>
                <a:tc>
                  <a:txBody>
                    <a:bodyPr/>
                    <a:lstStyle/>
                    <a:p>
                      <a:pPr algn="l" rtl="0" eaLnBrk="0">
                        <a:lnSpc>
                          <a:spcPct val="112000"/>
                        </a:lnSpc>
                      </a:pPr>
                      <a:endParaRPr sz="500" dirty="0">
                        <a:latin typeface="Noto Sans CJK JP" panose="020B0500000000000000" charset="-122"/>
                        <a:ea typeface="Noto Sans CJK JP" panose="020B0500000000000000" charset="-122"/>
                        <a:cs typeface="Noto Sans CJK JP" panose="020B0500000000000000" charset="-122"/>
                      </a:endParaRPr>
                    </a:p>
                    <a:p>
                      <a:pPr marL="121285" algn="l" rtl="0" eaLnBrk="0">
                        <a:lnSpc>
                          <a:spcPct val="89000"/>
                        </a:lnSpc>
                        <a:spcBef>
                          <a:spcPts val="5"/>
                        </a:spcBef>
                      </a:pPr>
                      <a:r>
                        <a:rPr sz="1100" b="1" kern="0" spc="-40" dirty="0">
                          <a:solidFill>
                            <a:srgbClr val="FFFFFF">
                              <a:alpha val="100000"/>
                            </a:srgbClr>
                          </a:solidFill>
                          <a:latin typeface="DejaVu Sans" panose="020B0603030804020204"/>
                          <a:ea typeface="DejaVu Sans" panose="020B0603030804020204"/>
                          <a:cs typeface="DejaVu Sans" panose="020B0603030804020204"/>
                        </a:rPr>
                        <a:t>3-27</a:t>
                      </a:r>
                      <a:endParaRPr sz="1100" dirty="0">
                        <a:latin typeface="DejaVu Sans" panose="020B0603030804020204"/>
                        <a:ea typeface="DejaVu Sans" panose="020B0603030804020204"/>
                        <a:cs typeface="DejaVu Sans" panose="020B0603030804020204"/>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a:noFill/>
                    </a:lnT>
                    <a:lnB w="28575" cap="flat" cmpd="sng" algn="ctr">
                      <a:solidFill>
                        <a:srgbClr val="FFFFFF"/>
                      </a:solidFill>
                      <a:prstDash val="solid"/>
                      <a:round/>
                      <a:headEnd type="none" w="med" len="med"/>
                      <a:tailEnd type="none" w="med" len="med"/>
                    </a:lnB>
                    <a:solidFill>
                      <a:srgbClr val="5B9BD5"/>
                    </a:solidFill>
                  </a:tcPr>
                </a:tc>
                <a:tc>
                  <a:txBody>
                    <a:bodyPr/>
                    <a:lstStyle/>
                    <a:p>
                      <a:pPr algn="l" rtl="0" eaLnBrk="0">
                        <a:lnSpc>
                          <a:spcPct val="112000"/>
                        </a:lnSpc>
                      </a:pPr>
                      <a:endParaRPr sz="500" dirty="0">
                        <a:latin typeface="Noto Sans CJK JP" panose="020B0500000000000000" charset="-122"/>
                        <a:ea typeface="Noto Sans CJK JP" panose="020B0500000000000000" charset="-122"/>
                        <a:cs typeface="Noto Sans CJK JP" panose="020B0500000000000000" charset="-122"/>
                      </a:endParaRPr>
                    </a:p>
                    <a:p>
                      <a:pPr marL="357505" algn="l" rtl="0" eaLnBrk="0">
                        <a:lnSpc>
                          <a:spcPct val="89000"/>
                        </a:lnSpc>
                        <a:spcBef>
                          <a:spcPts val="5"/>
                        </a:spcBef>
                      </a:pPr>
                      <a:r>
                        <a:rPr sz="1100" b="1" kern="0" spc="-40" dirty="0">
                          <a:solidFill>
                            <a:srgbClr val="FFFFFF">
                              <a:alpha val="100000"/>
                            </a:srgbClr>
                          </a:solidFill>
                          <a:latin typeface="DejaVu Sans" panose="020B0603030804020204"/>
                          <a:ea typeface="DejaVu Sans" panose="020B0603030804020204"/>
                          <a:cs typeface="DejaVu Sans" panose="020B0603030804020204"/>
                        </a:rPr>
                        <a:t>3-28</a:t>
                      </a:r>
                      <a:endParaRPr sz="1100" dirty="0">
                        <a:latin typeface="DejaVu Sans" panose="020B0603030804020204"/>
                        <a:ea typeface="DejaVu Sans" panose="020B0603030804020204"/>
                        <a:cs typeface="DejaVu Sans" panose="020B0603030804020204"/>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a:noFill/>
                    </a:lnT>
                    <a:lnB w="28575" cap="flat" cmpd="sng" algn="ctr">
                      <a:solidFill>
                        <a:srgbClr val="FFFFFF"/>
                      </a:solidFill>
                      <a:prstDash val="solid"/>
                      <a:round/>
                      <a:headEnd type="none" w="med" len="med"/>
                      <a:tailEnd type="none" w="med" len="med"/>
                    </a:lnB>
                    <a:solidFill>
                      <a:srgbClr val="5B9BD5"/>
                    </a:solidFill>
                  </a:tcPr>
                </a:tc>
              </a:tr>
              <a:tr h="267970">
                <a:tc rowSpan="6">
                  <a:txBody>
                    <a:bodyPr/>
                    <a:lstStyle/>
                    <a:p>
                      <a:pPr algn="l" rtl="0" eaLnBrk="0">
                        <a:lnSpc>
                          <a:spcPct val="102000"/>
                        </a:lnSpc>
                      </a:pPr>
                      <a:endParaRPr sz="400" dirty="0">
                        <a:latin typeface="Noto Sans CJK JP" panose="020B0500000000000000" charset="-122"/>
                        <a:ea typeface="Noto Sans CJK JP" panose="020B0500000000000000" charset="-122"/>
                        <a:cs typeface="Noto Sans CJK JP" panose="020B0500000000000000" charset="-122"/>
                      </a:endParaRPr>
                    </a:p>
                    <a:p>
                      <a:pPr marL="190500" algn="l" rtl="0" eaLnBrk="0">
                        <a:lnSpc>
                          <a:spcPct val="97000"/>
                        </a:lnSpc>
                      </a:pPr>
                      <a:r>
                        <a:rPr sz="16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组织</a:t>
                      </a:r>
                      <a:endParaRPr sz="16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25000"/>
                        </a:lnSpc>
                      </a:pPr>
                      <a:endParaRPr sz="300" dirty="0">
                        <a:latin typeface="Noto Sans CJK JP" panose="020B0500000000000000" charset="-122"/>
                        <a:ea typeface="Noto Sans CJK JP" panose="020B0500000000000000" charset="-122"/>
                        <a:cs typeface="Noto Sans CJK JP" panose="020B0500000000000000" charset="-122"/>
                      </a:endParaRPr>
                    </a:p>
                    <a:p>
                      <a:pPr marL="184785" algn="l" rtl="0" eaLnBrk="0">
                        <a:lnSpc>
                          <a:spcPts val="1470"/>
                        </a:lnSpc>
                        <a:spcBef>
                          <a:spcPts val="5"/>
                        </a:spcBef>
                      </a:pPr>
                      <a:r>
                        <a:rPr sz="12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手术</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300" dirty="0">
                        <a:latin typeface="Noto Sans CJK JP" panose="020B0500000000000000" charset="-122"/>
                        <a:ea typeface="Noto Sans CJK JP" panose="020B0500000000000000" charset="-122"/>
                        <a:cs typeface="Noto Sans CJK JP" panose="020B0500000000000000" charset="-122"/>
                      </a:endParaRPr>
                    </a:p>
                    <a:p>
                      <a:pPr marL="267970" algn="l" rtl="0" eaLnBrk="0">
                        <a:lnSpc>
                          <a:spcPct val="98000"/>
                        </a:lnSpc>
                        <a:spcBef>
                          <a:spcPts val="0"/>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r>
              <a:tr h="607060">
                <a:tc vMerge="1">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rtl="0" eaLnBrk="0">
                        <a:lnSpc>
                          <a:spcPct val="126000"/>
                        </a:lnSpc>
                      </a:pPr>
                      <a:endParaRPr sz="300" dirty="0">
                        <a:latin typeface="Noto Sans CJK JP" panose="020B0500000000000000" charset="-122"/>
                        <a:ea typeface="Noto Sans CJK JP" panose="020B0500000000000000" charset="-122"/>
                        <a:cs typeface="Noto Sans CJK JP" panose="020B0500000000000000" charset="-122"/>
                      </a:endParaRPr>
                    </a:p>
                    <a:p>
                      <a:pPr marL="182880" algn="l" rtl="0" eaLnBrk="0">
                        <a:lnSpc>
                          <a:spcPts val="1465"/>
                        </a:lnSpc>
                        <a:spcBef>
                          <a:spcPts val="0"/>
                        </a:spcBef>
                      </a:pPr>
                      <a:r>
                        <a:rPr sz="1200" kern="0" spc="4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培养</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25000"/>
                        </a:lnSpc>
                      </a:pPr>
                      <a:endParaRPr sz="300" dirty="0">
                        <a:latin typeface="Noto Sans CJK JP" panose="020B0500000000000000" charset="-122"/>
                        <a:ea typeface="Noto Sans CJK JP" panose="020B0500000000000000" charset="-122"/>
                        <a:cs typeface="Noto Sans CJK JP" panose="020B0500000000000000" charset="-122"/>
                      </a:endParaRPr>
                    </a:p>
                    <a:p>
                      <a:pPr marL="144780" algn="l" rtl="0" eaLnBrk="0">
                        <a:lnSpc>
                          <a:spcPct val="95000"/>
                        </a:lnSpc>
                        <a:spcBef>
                          <a:spcPts val="0"/>
                        </a:spcBef>
                      </a:pPr>
                      <a:r>
                        <a:rPr sz="12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鲍曼/</a:t>
                      </a:r>
                      <a:endParaRPr sz="1200" dirty="0">
                        <a:latin typeface="Noto Sans CJK JP" panose="020B0500000000000000" charset="-122"/>
                        <a:ea typeface="Noto Sans CJK JP" panose="020B0500000000000000" charset="-122"/>
                        <a:cs typeface="Noto Sans CJK JP" panose="020B0500000000000000" charset="-122"/>
                      </a:endParaRPr>
                    </a:p>
                    <a:p>
                      <a:pPr marL="173355" algn="l" rtl="0" eaLnBrk="0">
                        <a:lnSpc>
                          <a:spcPts val="1645"/>
                        </a:lnSpc>
                      </a:pPr>
                      <a:r>
                        <a:rPr sz="12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屎肠</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26000"/>
                        </a:lnSpc>
                      </a:pPr>
                      <a:endParaRPr sz="300" dirty="0">
                        <a:latin typeface="Noto Sans CJK JP" panose="020B0500000000000000" charset="-122"/>
                        <a:ea typeface="Noto Sans CJK JP" panose="020B0500000000000000" charset="-122"/>
                        <a:cs typeface="Noto Sans CJK JP" panose="020B0500000000000000" charset="-122"/>
                      </a:endParaRPr>
                    </a:p>
                    <a:p>
                      <a:pPr marL="91440" algn="l" rtl="0" eaLnBrk="0">
                        <a:lnSpc>
                          <a:spcPts val="1465"/>
                        </a:lnSpc>
                        <a:spcBef>
                          <a:spcPts val="5"/>
                        </a:spcBef>
                      </a:pPr>
                      <a:r>
                        <a:rPr sz="1200" kern="0" spc="5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鲍曼</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r>
              <a:tr h="463550">
                <a:tc vMerge="1">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rtl="0" eaLnBrk="0">
                        <a:lnSpc>
                          <a:spcPct val="126000"/>
                        </a:lnSpc>
                      </a:pPr>
                      <a:endParaRPr sz="300" dirty="0">
                        <a:latin typeface="Noto Sans CJK JP" panose="020B0500000000000000" charset="-122"/>
                        <a:ea typeface="Noto Sans CJK JP" panose="020B0500000000000000" charset="-122"/>
                        <a:cs typeface="Noto Sans CJK JP" panose="020B0500000000000000" charset="-122"/>
                      </a:endParaRPr>
                    </a:p>
                    <a:p>
                      <a:pPr marL="180975" algn="l" rtl="0" eaLnBrk="0">
                        <a:lnSpc>
                          <a:spcPts val="1475"/>
                        </a:lnSpc>
                        <a:spcBef>
                          <a:spcPts val="0"/>
                        </a:spcBef>
                      </a:pPr>
                      <a:r>
                        <a:rPr sz="1200" kern="0" spc="5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体温</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173990" algn="l" rtl="0" eaLnBrk="0">
                        <a:lnSpc>
                          <a:spcPct val="83000"/>
                        </a:lnSpc>
                        <a:spcBef>
                          <a:spcPts val="0"/>
                        </a:spcBef>
                      </a:pPr>
                      <a:r>
                        <a:rPr sz="1200" kern="0" spc="2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38.6</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105410" algn="l" rtl="0" eaLnBrk="0">
                        <a:lnSpc>
                          <a:spcPct val="83000"/>
                        </a:lnSpc>
                        <a:spcBef>
                          <a:spcPts val="0"/>
                        </a:spcBef>
                      </a:pPr>
                      <a:r>
                        <a:rPr sz="1200" kern="0" spc="2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37.4</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103505" algn="l" rtl="0" eaLnBrk="0">
                        <a:lnSpc>
                          <a:spcPct val="83000"/>
                        </a:lnSpc>
                        <a:spcBef>
                          <a:spcPts val="0"/>
                        </a:spcBef>
                      </a:pPr>
                      <a:r>
                        <a:rPr sz="1200" kern="0" spc="2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37.2</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166370" algn="l" rtl="0" eaLnBrk="0">
                        <a:lnSpc>
                          <a:spcPct val="83000"/>
                        </a:lnSpc>
                        <a:spcBef>
                          <a:spcPts val="0"/>
                        </a:spcBef>
                      </a:pPr>
                      <a:r>
                        <a:rPr sz="1200" kern="0" spc="2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40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116840" algn="l" rtl="0" eaLnBrk="0">
                        <a:lnSpc>
                          <a:spcPct val="83000"/>
                        </a:lnSpc>
                        <a:spcBef>
                          <a:spcPts val="0"/>
                        </a:spcBef>
                      </a:pPr>
                      <a:r>
                        <a:rPr sz="1200" kern="0" spc="2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38.6</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105410" algn="l" rtl="0" eaLnBrk="0">
                        <a:lnSpc>
                          <a:spcPct val="83000"/>
                        </a:lnSpc>
                        <a:spcBef>
                          <a:spcPts val="0"/>
                        </a:spcBef>
                      </a:pPr>
                      <a:r>
                        <a:rPr sz="1200" kern="0" spc="2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37.5</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111125" algn="l" rtl="0" eaLnBrk="0">
                        <a:lnSpc>
                          <a:spcPct val="83000"/>
                        </a:lnSpc>
                        <a:spcBef>
                          <a:spcPts val="0"/>
                        </a:spcBef>
                      </a:pPr>
                      <a:r>
                        <a:rPr sz="1200" kern="0" spc="2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38.3</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98425" algn="l" rtl="0" eaLnBrk="0">
                        <a:lnSpc>
                          <a:spcPct val="83000"/>
                        </a:lnSpc>
                        <a:spcBef>
                          <a:spcPts val="0"/>
                        </a:spcBef>
                      </a:pPr>
                      <a:r>
                        <a:rPr sz="1200" kern="0" spc="2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38.6</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95885" algn="l" rtl="0" eaLnBrk="0">
                        <a:lnSpc>
                          <a:spcPct val="83000"/>
                        </a:lnSpc>
                        <a:spcBef>
                          <a:spcPts val="0"/>
                        </a:spcBef>
                      </a:pPr>
                      <a:r>
                        <a:rPr sz="1200" kern="0" spc="2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39.3</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153670" algn="l" rtl="0" eaLnBrk="0">
                        <a:lnSpc>
                          <a:spcPct val="83000"/>
                        </a:lnSpc>
                        <a:spcBef>
                          <a:spcPts val="0"/>
                        </a:spcBef>
                      </a:pPr>
                      <a:r>
                        <a:rPr sz="1200" kern="0" spc="2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38.6</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123825" algn="l" rtl="0" eaLnBrk="0">
                        <a:lnSpc>
                          <a:spcPct val="83000"/>
                        </a:lnSpc>
                        <a:spcBef>
                          <a:spcPts val="0"/>
                        </a:spcBef>
                      </a:pPr>
                      <a:r>
                        <a:rPr sz="1200" kern="0" spc="2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38.4</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86995" algn="l" rtl="0" eaLnBrk="0">
                        <a:lnSpc>
                          <a:spcPct val="83000"/>
                        </a:lnSpc>
                        <a:spcBef>
                          <a:spcPts val="0"/>
                        </a:spcBef>
                      </a:pPr>
                      <a:r>
                        <a:rPr sz="1200" kern="0" spc="2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38.5</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104775" algn="l" rtl="0" eaLnBrk="0">
                        <a:lnSpc>
                          <a:spcPct val="83000"/>
                        </a:lnSpc>
                        <a:spcBef>
                          <a:spcPts val="0"/>
                        </a:spcBef>
                      </a:pPr>
                      <a:r>
                        <a:rPr sz="1200" kern="0" spc="2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37.2</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290830" algn="l" rtl="0" eaLnBrk="0">
                        <a:lnSpc>
                          <a:spcPct val="83000"/>
                        </a:lnSpc>
                        <a:spcBef>
                          <a:spcPts val="0"/>
                        </a:spcBef>
                      </a:pPr>
                      <a:r>
                        <a:rPr sz="1200" kern="0" spc="1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37</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r>
              <a:tr h="486410">
                <a:tc vMerge="1">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rtl="0" eaLnBrk="0">
                        <a:lnSpc>
                          <a:spcPct val="124000"/>
                        </a:lnSpc>
                      </a:pPr>
                      <a:endParaRPr sz="400" dirty="0">
                        <a:latin typeface="Noto Sans CJK JP" panose="020B0500000000000000" charset="-122"/>
                        <a:ea typeface="Noto Sans CJK JP" panose="020B0500000000000000" charset="-122"/>
                        <a:cs typeface="Noto Sans CJK JP" panose="020B0500000000000000" charset="-122"/>
                      </a:endParaRPr>
                    </a:p>
                    <a:p>
                      <a:pPr marL="149860" algn="l" rtl="0" eaLnBrk="0">
                        <a:lnSpc>
                          <a:spcPct val="86000"/>
                        </a:lnSpc>
                        <a:spcBef>
                          <a:spcPts val="5"/>
                        </a:spcBef>
                      </a:pPr>
                      <a:r>
                        <a:rPr sz="1200" kern="0" spc="1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WBC</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8000"/>
                        </a:lnSpc>
                      </a:pPr>
                      <a:endParaRPr sz="500" dirty="0">
                        <a:latin typeface="Noto Sans CJK JP" panose="020B0500000000000000" charset="-122"/>
                        <a:ea typeface="Noto Sans CJK JP" panose="020B0500000000000000" charset="-122"/>
                        <a:cs typeface="Noto Sans CJK JP" panose="020B0500000000000000" charset="-122"/>
                      </a:endParaRPr>
                    </a:p>
                    <a:p>
                      <a:pPr marL="252730" algn="l" rtl="0" eaLnBrk="0">
                        <a:lnSpc>
                          <a:spcPct val="82000"/>
                        </a:lnSpc>
                        <a:spcBef>
                          <a:spcPts val="0"/>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12</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184785" algn="l" rtl="0" eaLnBrk="0">
                        <a:lnSpc>
                          <a:spcPct val="83000"/>
                        </a:lnSpc>
                        <a:spcBef>
                          <a:spcPts val="0"/>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16</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114300" algn="l" rtl="0" eaLnBrk="0">
                        <a:lnSpc>
                          <a:spcPct val="83000"/>
                        </a:lnSpc>
                        <a:spcBef>
                          <a:spcPts val="0"/>
                        </a:spcBef>
                      </a:pPr>
                      <a:r>
                        <a:rPr sz="1200" kern="0" spc="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11.5</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8000"/>
                        </a:lnSpc>
                      </a:pPr>
                      <a:endParaRPr sz="500" dirty="0">
                        <a:latin typeface="Noto Sans CJK JP" panose="020B0500000000000000" charset="-122"/>
                        <a:ea typeface="Noto Sans CJK JP" panose="020B0500000000000000" charset="-122"/>
                        <a:cs typeface="Noto Sans CJK JP" panose="020B0500000000000000" charset="-122"/>
                      </a:endParaRPr>
                    </a:p>
                    <a:p>
                      <a:pPr marL="110490" algn="l" rtl="0" eaLnBrk="0">
                        <a:lnSpc>
                          <a:spcPct val="81000"/>
                        </a:lnSpc>
                        <a:spcBef>
                          <a:spcPts val="0"/>
                        </a:spcBef>
                      </a:pPr>
                      <a:r>
                        <a:rPr sz="1200" kern="0" spc="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11.4</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194945" algn="l" rtl="0" eaLnBrk="0">
                        <a:lnSpc>
                          <a:spcPct val="83000"/>
                        </a:lnSpc>
                        <a:spcBef>
                          <a:spcPts val="0"/>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13</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8000"/>
                        </a:lnSpc>
                      </a:pPr>
                      <a:endParaRPr sz="500" dirty="0">
                        <a:latin typeface="Noto Sans CJK JP" panose="020B0500000000000000" charset="-122"/>
                        <a:ea typeface="Noto Sans CJK JP" panose="020B0500000000000000" charset="-122"/>
                        <a:cs typeface="Noto Sans CJK JP" panose="020B0500000000000000" charset="-122"/>
                      </a:endParaRPr>
                    </a:p>
                    <a:p>
                      <a:pPr marL="182880" algn="l" rtl="0" eaLnBrk="0">
                        <a:lnSpc>
                          <a:spcPct val="82000"/>
                        </a:lnSpc>
                        <a:spcBef>
                          <a:spcPts val="0"/>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11</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8000"/>
                        </a:lnSpc>
                      </a:pPr>
                      <a:endParaRPr sz="500" dirty="0">
                        <a:latin typeface="Noto Sans CJK JP" panose="020B0500000000000000" charset="-122"/>
                        <a:ea typeface="Noto Sans CJK JP" panose="020B0500000000000000" charset="-122"/>
                        <a:cs typeface="Noto Sans CJK JP" panose="020B0500000000000000" charset="-122"/>
                      </a:endParaRPr>
                    </a:p>
                    <a:p>
                      <a:pPr marL="121920" algn="l" rtl="0" eaLnBrk="0">
                        <a:lnSpc>
                          <a:spcPct val="81000"/>
                        </a:lnSpc>
                        <a:spcBef>
                          <a:spcPts val="0"/>
                        </a:spcBef>
                      </a:pPr>
                      <a:r>
                        <a:rPr sz="1200" kern="0" spc="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11.4</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8000"/>
                        </a:lnSpc>
                      </a:pPr>
                      <a:endParaRPr sz="500" dirty="0">
                        <a:latin typeface="Noto Sans CJK JP" panose="020B0500000000000000" charset="-122"/>
                        <a:ea typeface="Noto Sans CJK JP" panose="020B0500000000000000" charset="-122"/>
                        <a:cs typeface="Noto Sans CJK JP" panose="020B0500000000000000" charset="-122"/>
                      </a:endParaRPr>
                    </a:p>
                    <a:p>
                      <a:pPr marL="176530" algn="l" rtl="0" eaLnBrk="0">
                        <a:lnSpc>
                          <a:spcPct val="82000"/>
                        </a:lnSpc>
                        <a:spcBef>
                          <a:spcPts val="0"/>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11</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174625" algn="l" rtl="0" eaLnBrk="0">
                        <a:lnSpc>
                          <a:spcPct val="83000"/>
                        </a:lnSpc>
                        <a:spcBef>
                          <a:spcPts val="0"/>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231775" algn="l" rtl="0" eaLnBrk="0">
                        <a:lnSpc>
                          <a:spcPct val="83000"/>
                        </a:lnSpc>
                        <a:spcBef>
                          <a:spcPts val="0"/>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170180" algn="l" rtl="0" eaLnBrk="0">
                        <a:lnSpc>
                          <a:spcPct val="83000"/>
                        </a:lnSpc>
                        <a:spcBef>
                          <a:spcPts val="0"/>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8.4</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133350" algn="l" rtl="0" eaLnBrk="0">
                        <a:lnSpc>
                          <a:spcPct val="83000"/>
                        </a:lnSpc>
                        <a:spcBef>
                          <a:spcPts val="0"/>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9.5</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116205" algn="l" rtl="0" eaLnBrk="0">
                        <a:lnSpc>
                          <a:spcPct val="83000"/>
                        </a:lnSpc>
                        <a:spcBef>
                          <a:spcPts val="0"/>
                        </a:spcBef>
                      </a:pPr>
                      <a:r>
                        <a:rPr sz="1200" kern="0" spc="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10.7</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8000"/>
                        </a:lnSpc>
                      </a:pPr>
                      <a:endParaRPr sz="500" dirty="0">
                        <a:latin typeface="Noto Sans CJK JP" panose="020B0500000000000000" charset="-122"/>
                        <a:ea typeface="Noto Sans CJK JP" panose="020B0500000000000000" charset="-122"/>
                        <a:cs typeface="Noto Sans CJK JP" panose="020B0500000000000000" charset="-122"/>
                      </a:endParaRPr>
                    </a:p>
                    <a:p>
                      <a:pPr marL="301625" algn="l" rtl="0" eaLnBrk="0">
                        <a:lnSpc>
                          <a:spcPct val="82000"/>
                        </a:lnSpc>
                        <a:spcBef>
                          <a:spcPts val="0"/>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11</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r>
              <a:tr h="486410">
                <a:tc vMerge="1">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rtl="0" eaLnBrk="0">
                        <a:lnSpc>
                          <a:spcPct val="124000"/>
                        </a:lnSpc>
                      </a:pPr>
                      <a:endParaRPr sz="400" dirty="0">
                        <a:latin typeface="Noto Sans CJK JP" panose="020B0500000000000000" charset="-122"/>
                        <a:ea typeface="Noto Sans CJK JP" panose="020B0500000000000000" charset="-122"/>
                        <a:cs typeface="Noto Sans CJK JP" panose="020B0500000000000000" charset="-122"/>
                      </a:endParaRPr>
                    </a:p>
                    <a:p>
                      <a:pPr marL="187960" algn="l" rtl="0" eaLnBrk="0">
                        <a:lnSpc>
                          <a:spcPct val="86000"/>
                        </a:lnSpc>
                        <a:spcBef>
                          <a:spcPts val="5"/>
                        </a:spcBef>
                      </a:pPr>
                      <a:r>
                        <a:rPr sz="1200" kern="0" spc="6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PCT</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217170" algn="l" rtl="0" eaLnBrk="0">
                        <a:lnSpc>
                          <a:spcPct val="81000"/>
                        </a:lnSpc>
                        <a:spcBef>
                          <a:spcPts val="5"/>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4.2</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114300" algn="l" rtl="0" eaLnBrk="0">
                        <a:lnSpc>
                          <a:spcPct val="83000"/>
                        </a:lnSpc>
                        <a:spcBef>
                          <a:spcPts val="5"/>
                        </a:spcBef>
                      </a:pPr>
                      <a:r>
                        <a:rPr sz="1200" kern="0" spc="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1.57</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110490" algn="l" rtl="0" eaLnBrk="0">
                        <a:lnSpc>
                          <a:spcPct val="83000"/>
                        </a:lnSpc>
                        <a:spcBef>
                          <a:spcPts val="5"/>
                        </a:spcBef>
                      </a:pPr>
                      <a:r>
                        <a:rPr sz="1200" kern="0" spc="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1.54</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162560" algn="l" rtl="0" eaLnBrk="0">
                        <a:lnSpc>
                          <a:spcPct val="83000"/>
                        </a:lnSpc>
                        <a:spcBef>
                          <a:spcPts val="5"/>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0.9</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151130" algn="l" rtl="0" eaLnBrk="0">
                        <a:lnSpc>
                          <a:spcPct val="83000"/>
                        </a:lnSpc>
                        <a:spcBef>
                          <a:spcPts val="5"/>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0.8</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99060" algn="l" rtl="0" eaLnBrk="0">
                        <a:lnSpc>
                          <a:spcPct val="83000"/>
                        </a:lnSpc>
                        <a:spcBef>
                          <a:spcPts val="5"/>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0.81</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106680" algn="l" rtl="0" eaLnBrk="0">
                        <a:lnSpc>
                          <a:spcPct val="83000"/>
                        </a:lnSpc>
                        <a:spcBef>
                          <a:spcPts val="5"/>
                        </a:spcBef>
                      </a:pPr>
                      <a:r>
                        <a:rPr sz="1200" kern="0" spc="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1.25</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154305" algn="l" rtl="0" eaLnBrk="0">
                        <a:lnSpc>
                          <a:spcPct val="83000"/>
                        </a:lnSpc>
                        <a:spcBef>
                          <a:spcPts val="5"/>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0.64</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124460" algn="l" rtl="0" eaLnBrk="0">
                        <a:lnSpc>
                          <a:spcPct val="83000"/>
                        </a:lnSpc>
                        <a:spcBef>
                          <a:spcPts val="5"/>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0.36</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105410" algn="l" rtl="0" eaLnBrk="0">
                        <a:lnSpc>
                          <a:spcPct val="83000"/>
                        </a:lnSpc>
                        <a:spcBef>
                          <a:spcPts val="5"/>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0.23</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269240" algn="l" rtl="0" eaLnBrk="0">
                        <a:lnSpc>
                          <a:spcPct val="83000"/>
                        </a:lnSpc>
                        <a:spcBef>
                          <a:spcPts val="5"/>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0.2</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r>
              <a:tr h="462915">
                <a:tc vMerge="1">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rtl="0" eaLnBrk="0">
                        <a:lnSpc>
                          <a:spcPct val="134000"/>
                        </a:lnSpc>
                      </a:pPr>
                      <a:endParaRPr sz="200" dirty="0">
                        <a:latin typeface="Noto Sans CJK JP" panose="020B0500000000000000" charset="-122"/>
                        <a:ea typeface="Noto Sans CJK JP" panose="020B0500000000000000" charset="-122"/>
                        <a:cs typeface="Noto Sans CJK JP" panose="020B0500000000000000" charset="-122"/>
                      </a:endParaRPr>
                    </a:p>
                    <a:p>
                      <a:pPr marL="297180" indent="-214630" algn="l" rtl="0" eaLnBrk="0">
                        <a:lnSpc>
                          <a:spcPct val="106000"/>
                        </a:lnSpc>
                        <a:spcBef>
                          <a:spcPts val="0"/>
                        </a:spcBef>
                      </a:pPr>
                      <a:r>
                        <a:rPr sz="1200" kern="0" spc="4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CRP/IL</a:t>
                      </a: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   </a:t>
                      </a: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6</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207645" algn="l" rtl="0" eaLnBrk="0">
                        <a:lnSpc>
                          <a:spcPct val="83000"/>
                        </a:lnSpc>
                        <a:spcBef>
                          <a:spcPts val="0"/>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187</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171450" algn="l" rtl="0" eaLnBrk="0">
                        <a:lnSpc>
                          <a:spcPct val="83000"/>
                        </a:lnSpc>
                        <a:spcBef>
                          <a:spcPts val="0"/>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58</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133985" algn="l" rtl="0" eaLnBrk="0">
                        <a:lnSpc>
                          <a:spcPct val="83000"/>
                        </a:lnSpc>
                        <a:spcBef>
                          <a:spcPts val="0"/>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164</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137160" algn="l" rtl="0" eaLnBrk="0">
                        <a:lnSpc>
                          <a:spcPct val="83000"/>
                        </a:lnSpc>
                        <a:spcBef>
                          <a:spcPts val="0"/>
                        </a:spcBef>
                      </a:pPr>
                      <a:r>
                        <a:rPr sz="12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256</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186055" algn="l" rtl="0" eaLnBrk="0">
                        <a:lnSpc>
                          <a:spcPct val="83000"/>
                        </a:lnSpc>
                        <a:spcBef>
                          <a:spcPts val="0"/>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187</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r>
              <a:tr h="463550">
                <a:tc rowSpan="2">
                  <a:txBody>
                    <a:bodyPr/>
                    <a:lstStyle/>
                    <a:p>
                      <a:pPr algn="l" rtl="0" eaLnBrk="0">
                        <a:lnSpc>
                          <a:spcPct val="102000"/>
                        </a:lnSpc>
                      </a:pPr>
                      <a:endParaRPr sz="400" dirty="0">
                        <a:latin typeface="Noto Sans CJK JP" panose="020B0500000000000000" charset="-122"/>
                        <a:ea typeface="Noto Sans CJK JP" panose="020B0500000000000000" charset="-122"/>
                        <a:cs typeface="Noto Sans CJK JP" panose="020B0500000000000000" charset="-122"/>
                      </a:endParaRPr>
                    </a:p>
                    <a:p>
                      <a:pPr marL="193675" algn="l" rtl="0" eaLnBrk="0">
                        <a:lnSpc>
                          <a:spcPct val="97000"/>
                        </a:lnSpc>
                        <a:spcBef>
                          <a:spcPts val="0"/>
                        </a:spcBef>
                      </a:pPr>
                      <a:r>
                        <a:rPr sz="1600" kern="0" spc="-4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呼吸</a:t>
                      </a:r>
                      <a:endParaRPr sz="16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9000"/>
                        </a:lnSpc>
                      </a:pPr>
                      <a:endParaRPr sz="400" dirty="0">
                        <a:latin typeface="Noto Sans CJK JP" panose="020B0500000000000000" charset="-122"/>
                        <a:ea typeface="Noto Sans CJK JP" panose="020B0500000000000000" charset="-122"/>
                        <a:cs typeface="Noto Sans CJK JP" panose="020B0500000000000000" charset="-122"/>
                      </a:endParaRPr>
                    </a:p>
                    <a:p>
                      <a:pPr marL="265430" indent="-163195" algn="l" rtl="0" eaLnBrk="0">
                        <a:lnSpc>
                          <a:spcPct val="102000"/>
                        </a:lnSpc>
                        <a:spcBef>
                          <a:spcPts val="0"/>
                        </a:spcBef>
                      </a:pPr>
                      <a:r>
                        <a:rPr sz="1200" kern="0" spc="5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氧合指</a:t>
                      </a:r>
                      <a:r>
                        <a:rPr sz="1200" kern="0" spc="-1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    </a:t>
                      </a:r>
                      <a:r>
                        <a:rPr sz="1200" kern="0" spc="-1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数</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8000"/>
                        </a:lnSpc>
                      </a:pPr>
                      <a:endParaRPr sz="500" dirty="0">
                        <a:latin typeface="Noto Sans CJK JP" panose="020B0500000000000000" charset="-122"/>
                        <a:ea typeface="Noto Sans CJK JP" panose="020B0500000000000000" charset="-122"/>
                        <a:cs typeface="Noto Sans CJK JP" panose="020B0500000000000000" charset="-122"/>
                      </a:endParaRPr>
                    </a:p>
                    <a:p>
                      <a:pPr marL="139700" algn="l" rtl="0" eaLnBrk="0">
                        <a:lnSpc>
                          <a:spcPct val="83000"/>
                        </a:lnSpc>
                        <a:spcBef>
                          <a:spcPts val="0"/>
                        </a:spcBef>
                      </a:pPr>
                      <a:r>
                        <a:rPr sz="1200" kern="0" spc="-1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160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8000"/>
                        </a:lnSpc>
                      </a:pPr>
                      <a:endParaRPr sz="500" dirty="0">
                        <a:latin typeface="Noto Sans CJK JP" panose="020B0500000000000000" charset="-122"/>
                        <a:ea typeface="Noto Sans CJK JP" panose="020B0500000000000000" charset="-122"/>
                        <a:cs typeface="Noto Sans CJK JP" panose="020B0500000000000000" charset="-122"/>
                      </a:endParaRPr>
                    </a:p>
                    <a:p>
                      <a:pPr marL="172720" algn="l" rtl="0" eaLnBrk="0">
                        <a:lnSpc>
                          <a:spcPct val="83000"/>
                        </a:lnSpc>
                        <a:spcBef>
                          <a:spcPts val="0"/>
                        </a:spcBef>
                      </a:pPr>
                      <a:r>
                        <a:rPr sz="1200" kern="0" spc="1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70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8000"/>
                        </a:lnSpc>
                      </a:pPr>
                      <a:endParaRPr sz="500" dirty="0">
                        <a:latin typeface="Noto Sans CJK JP" panose="020B0500000000000000" charset="-122"/>
                        <a:ea typeface="Noto Sans CJK JP" panose="020B0500000000000000" charset="-122"/>
                        <a:cs typeface="Noto Sans CJK JP" panose="020B0500000000000000" charset="-122"/>
                      </a:endParaRPr>
                    </a:p>
                    <a:p>
                      <a:pPr marL="132715" algn="l" rtl="0" eaLnBrk="0">
                        <a:lnSpc>
                          <a:spcPct val="83000"/>
                        </a:lnSpc>
                        <a:spcBef>
                          <a:spcPts val="0"/>
                        </a:spcBef>
                      </a:pPr>
                      <a:r>
                        <a:rPr sz="1200" kern="0" spc="2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380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8000"/>
                        </a:lnSpc>
                      </a:pPr>
                      <a:endParaRPr sz="500" dirty="0">
                        <a:latin typeface="Noto Sans CJK JP" panose="020B0500000000000000" charset="-122"/>
                        <a:ea typeface="Noto Sans CJK JP" panose="020B0500000000000000" charset="-122"/>
                        <a:cs typeface="Noto Sans CJK JP" panose="020B0500000000000000" charset="-122"/>
                      </a:endParaRPr>
                    </a:p>
                    <a:p>
                      <a:pPr marL="131445" algn="l" rtl="0" eaLnBrk="0">
                        <a:lnSpc>
                          <a:spcPct val="83000"/>
                        </a:lnSpc>
                        <a:spcBef>
                          <a:spcPts val="0"/>
                        </a:spcBef>
                      </a:pPr>
                      <a:r>
                        <a:rPr sz="1200" kern="0" spc="-1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180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8000"/>
                        </a:lnSpc>
                      </a:pPr>
                      <a:endParaRPr sz="500" dirty="0">
                        <a:latin typeface="Noto Sans CJK JP" panose="020B0500000000000000" charset="-122"/>
                        <a:ea typeface="Noto Sans CJK JP" panose="020B0500000000000000" charset="-122"/>
                        <a:cs typeface="Noto Sans CJK JP" panose="020B0500000000000000" charset="-122"/>
                      </a:endParaRPr>
                    </a:p>
                    <a:p>
                      <a:pPr marL="129540" algn="l" rtl="0" eaLnBrk="0">
                        <a:lnSpc>
                          <a:spcPct val="83000"/>
                        </a:lnSpc>
                        <a:spcBef>
                          <a:spcPts val="0"/>
                        </a:spcBef>
                      </a:pPr>
                      <a:r>
                        <a:rPr sz="1200" kern="0" spc="-1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190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8000"/>
                        </a:lnSpc>
                      </a:pPr>
                      <a:endParaRPr sz="500" dirty="0">
                        <a:latin typeface="Noto Sans CJK JP" panose="020B0500000000000000" charset="-122"/>
                        <a:ea typeface="Noto Sans CJK JP" panose="020B0500000000000000" charset="-122"/>
                        <a:cs typeface="Noto Sans CJK JP" panose="020B0500000000000000" charset="-122"/>
                      </a:endParaRPr>
                    </a:p>
                    <a:p>
                      <a:pPr marL="173990" algn="l" rtl="0" eaLnBrk="0">
                        <a:lnSpc>
                          <a:spcPct val="83000"/>
                        </a:lnSpc>
                        <a:spcBef>
                          <a:spcPts val="0"/>
                        </a:spcBef>
                      </a:pPr>
                      <a:r>
                        <a:rPr sz="1200" kern="0" spc="3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223</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8000"/>
                        </a:lnSpc>
                      </a:pPr>
                      <a:endParaRPr sz="500" dirty="0">
                        <a:latin typeface="Noto Sans CJK JP" panose="020B0500000000000000" charset="-122"/>
                        <a:ea typeface="Noto Sans CJK JP" panose="020B0500000000000000" charset="-122"/>
                        <a:cs typeface="Noto Sans CJK JP" panose="020B0500000000000000" charset="-122"/>
                      </a:endParaRPr>
                    </a:p>
                    <a:p>
                      <a:pPr marL="156845" algn="l" rtl="0" eaLnBrk="0">
                        <a:lnSpc>
                          <a:spcPct val="83000"/>
                        </a:lnSpc>
                        <a:spcBef>
                          <a:spcPts val="0"/>
                        </a:spcBef>
                      </a:pPr>
                      <a:r>
                        <a:rPr sz="1200" kern="0" spc="-1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160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8000"/>
                        </a:lnSpc>
                      </a:pPr>
                      <a:endParaRPr sz="500" dirty="0">
                        <a:latin typeface="Noto Sans CJK JP" panose="020B0500000000000000" charset="-122"/>
                        <a:ea typeface="Noto Sans CJK JP" panose="020B0500000000000000" charset="-122"/>
                        <a:cs typeface="Noto Sans CJK JP" panose="020B0500000000000000" charset="-122"/>
                      </a:endParaRPr>
                    </a:p>
                    <a:p>
                      <a:pPr marL="107950" algn="l" rtl="0" eaLnBrk="0">
                        <a:lnSpc>
                          <a:spcPct val="83000"/>
                        </a:lnSpc>
                        <a:spcBef>
                          <a:spcPts val="0"/>
                        </a:spcBef>
                      </a:pPr>
                      <a:r>
                        <a:rPr sz="1200" kern="0" spc="3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270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8000"/>
                        </a:lnSpc>
                      </a:pPr>
                      <a:endParaRPr sz="500" dirty="0">
                        <a:latin typeface="Noto Sans CJK JP" panose="020B0500000000000000" charset="-122"/>
                        <a:ea typeface="Noto Sans CJK JP" panose="020B0500000000000000" charset="-122"/>
                        <a:cs typeface="Noto Sans CJK JP" panose="020B0500000000000000" charset="-122"/>
                      </a:endParaRPr>
                    </a:p>
                    <a:p>
                      <a:pPr marL="127000" algn="l" rtl="0" eaLnBrk="0">
                        <a:lnSpc>
                          <a:spcPct val="83000"/>
                        </a:lnSpc>
                        <a:spcBef>
                          <a:spcPts val="0"/>
                        </a:spcBef>
                      </a:pPr>
                      <a:r>
                        <a:rPr sz="1200" kern="0" spc="2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340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8000"/>
                        </a:lnSpc>
                      </a:pPr>
                      <a:endParaRPr sz="500" dirty="0">
                        <a:latin typeface="Noto Sans CJK JP" panose="020B0500000000000000" charset="-122"/>
                        <a:ea typeface="Noto Sans CJK JP" panose="020B0500000000000000" charset="-122"/>
                        <a:cs typeface="Noto Sans CJK JP" panose="020B0500000000000000" charset="-122"/>
                      </a:endParaRPr>
                    </a:p>
                    <a:p>
                      <a:pPr marL="245745" algn="l" rtl="0" eaLnBrk="0">
                        <a:lnSpc>
                          <a:spcPct val="83000"/>
                        </a:lnSpc>
                        <a:spcBef>
                          <a:spcPts val="0"/>
                        </a:spcBef>
                      </a:pPr>
                      <a:r>
                        <a:rPr sz="1200" kern="0" spc="2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320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r>
              <a:tr h="473075">
                <a:tc vMerge="1">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rtl="0" eaLnBrk="0">
                        <a:lnSpc>
                          <a:spcPct val="127000"/>
                        </a:lnSpc>
                      </a:pPr>
                      <a:endParaRPr sz="300" dirty="0">
                        <a:latin typeface="Noto Sans CJK JP" panose="020B0500000000000000" charset="-122"/>
                        <a:ea typeface="Noto Sans CJK JP" panose="020B0500000000000000" charset="-122"/>
                        <a:cs typeface="Noto Sans CJK JP" panose="020B0500000000000000" charset="-122"/>
                      </a:endParaRPr>
                    </a:p>
                    <a:p>
                      <a:pPr marL="183515" algn="l" rtl="0" eaLnBrk="0">
                        <a:lnSpc>
                          <a:spcPts val="1465"/>
                        </a:lnSpc>
                        <a:spcBef>
                          <a:spcPts val="0"/>
                        </a:spcBef>
                      </a:pPr>
                      <a:r>
                        <a:rPr sz="12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支持</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27000"/>
                        </a:lnSpc>
                      </a:pPr>
                      <a:endParaRPr sz="300" dirty="0">
                        <a:latin typeface="Noto Sans CJK JP" panose="020B0500000000000000" charset="-122"/>
                        <a:ea typeface="Noto Sans CJK JP" panose="020B0500000000000000" charset="-122"/>
                        <a:cs typeface="Noto Sans CJK JP" panose="020B0500000000000000" charset="-122"/>
                      </a:endParaRPr>
                    </a:p>
                    <a:p>
                      <a:pPr marL="107315" algn="l" rtl="0" eaLnBrk="0">
                        <a:lnSpc>
                          <a:spcPts val="1465"/>
                        </a:lnSpc>
                        <a:spcBef>
                          <a:spcPts val="0"/>
                        </a:spcBef>
                      </a:pPr>
                      <a:r>
                        <a:rPr sz="1200" kern="0" spc="4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插管</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27000"/>
                        </a:lnSpc>
                      </a:pPr>
                      <a:endParaRPr sz="300" dirty="0">
                        <a:latin typeface="Noto Sans CJK JP" panose="020B0500000000000000" charset="-122"/>
                        <a:ea typeface="Noto Sans CJK JP" panose="020B0500000000000000" charset="-122"/>
                        <a:cs typeface="Noto Sans CJK JP" panose="020B0500000000000000" charset="-122"/>
                      </a:endParaRPr>
                    </a:p>
                    <a:p>
                      <a:pPr marL="140970" algn="l" rtl="0" eaLnBrk="0">
                        <a:lnSpc>
                          <a:spcPts val="1470"/>
                        </a:lnSpc>
                        <a:spcBef>
                          <a:spcPts val="0"/>
                        </a:spcBef>
                      </a:pPr>
                      <a:r>
                        <a:rPr sz="1200" kern="0" spc="5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高流量</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r>
            </a:tbl>
          </a:graphicData>
        </a:graphic>
      </p:graphicFrame>
      <p:sp>
        <p:nvSpPr>
          <p:cNvPr id="246" name="path 246"/>
          <p:cNvSpPr/>
          <p:nvPr/>
        </p:nvSpPr>
        <p:spPr>
          <a:xfrm>
            <a:off x="695452" y="888491"/>
            <a:ext cx="9010903" cy="10160"/>
          </a:xfrm>
          <a:custGeom>
            <a:avLst/>
            <a:gdLst/>
            <a:ahLst/>
            <a:cxnLst/>
            <a:rect l="0" t="0" r="0" b="0"/>
            <a:pathLst>
              <a:path w="14190" h="16">
                <a:moveTo>
                  <a:pt x="0" y="8"/>
                </a:moveTo>
                <a:lnTo>
                  <a:pt x="14190" y="8"/>
                </a:lnTo>
              </a:path>
            </a:pathLst>
          </a:custGeom>
          <a:noFill/>
          <a:ln w="10160" cap="flat">
            <a:solidFill>
              <a:srgbClr val="FFFFFF"/>
            </a:solidFill>
            <a:prstDash val="solid"/>
            <a:round/>
          </a:ln>
        </p:spPr>
        <p:txBody>
          <a:bodyPr rtlCol="0"/>
          <a:lstStyle/>
          <a:p>
            <a:pPr algn="ctr"/>
            <a:endParaRPr lang="zh-CN" altLang="en-US"/>
          </a:p>
        </p:txBody>
      </p:sp>
      <p:pic>
        <p:nvPicPr>
          <p:cNvPr id="248" name="picture 248"/>
          <p:cNvPicPr>
            <a:picLocks noChangeAspect="1"/>
          </p:cNvPicPr>
          <p:nvPr/>
        </p:nvPicPr>
        <p:blipFill>
          <a:blip r:embed="rId2"/>
          <a:stretch>
            <a:fillRect/>
          </a:stretch>
        </p:blipFill>
        <p:spPr>
          <a:xfrm rot="21600000">
            <a:off x="7192670" y="278086"/>
            <a:ext cx="294393" cy="293917"/>
          </a:xfrm>
          <a:prstGeom prst="rect">
            <a:avLst/>
          </a:prstGeom>
        </p:spPr>
      </p:pic>
      <p:sp>
        <p:nvSpPr>
          <p:cNvPr id="250" name="path 250"/>
          <p:cNvSpPr/>
          <p:nvPr/>
        </p:nvSpPr>
        <p:spPr>
          <a:xfrm>
            <a:off x="5460520" y="1197624"/>
            <a:ext cx="181807" cy="180071"/>
          </a:xfrm>
          <a:custGeom>
            <a:avLst/>
            <a:gdLst/>
            <a:ahLst/>
            <a:cxnLst/>
            <a:rect l="0" t="0" r="0" b="0"/>
            <a:pathLst>
              <a:path w="286" h="283">
                <a:moveTo>
                  <a:pt x="7" y="275"/>
                </a:moveTo>
                <a:lnTo>
                  <a:pt x="143" y="3"/>
                </a:lnTo>
                <a:lnTo>
                  <a:pt x="279" y="275"/>
                </a:lnTo>
                <a:lnTo>
                  <a:pt x="7" y="275"/>
                </a:lnTo>
                <a:close/>
              </a:path>
            </a:pathLst>
          </a:custGeom>
          <a:noFill/>
          <a:ln w="10160" cap="flat">
            <a:solidFill>
              <a:srgbClr val="FF0000"/>
            </a:solidFill>
            <a:prstDash val="solid"/>
            <a:miter lim="800000"/>
          </a:ln>
        </p:spPr>
        <p:txBody>
          <a:bodyPr rtlCol="0"/>
          <a:lstStyle/>
          <a:p>
            <a:pPr algn="ctr"/>
            <a:endParaRPr lang="zh-CN" altLang="en-US"/>
          </a:p>
        </p:txBody>
      </p:sp>
      <p:sp>
        <p:nvSpPr>
          <p:cNvPr id="252" name="textbox 252"/>
          <p:cNvSpPr/>
          <p:nvPr/>
        </p:nvSpPr>
        <p:spPr>
          <a:xfrm>
            <a:off x="5997727" y="6359931"/>
            <a:ext cx="200025" cy="97790"/>
          </a:xfrm>
          <a:prstGeom prst="rect">
            <a:avLst/>
          </a:prstGeom>
          <a:noFill/>
          <a:ln w="0" cap="flat">
            <a:noFill/>
            <a:prstDash val="solid"/>
            <a:miter lim="0"/>
          </a:ln>
        </p:spPr>
        <p:txBody>
          <a:bodyPr vert="horz" wrap="square" lIns="0" tIns="0" rIns="0" bIns="0"/>
          <a:lstStyle/>
          <a:p>
            <a:pPr algn="l" rtl="0" eaLnBrk="0">
              <a:lnSpc>
                <a:spcPct val="81000"/>
              </a:lnSpc>
            </a:pPr>
            <a:endParaRPr sz="100" dirty="0">
              <a:latin typeface="Noto Sans CJK JP" panose="020B0500000000000000" charset="-122"/>
              <a:ea typeface="Noto Sans CJK JP" panose="020B0500000000000000" charset="-122"/>
              <a:cs typeface="Noto Sans CJK JP" panose="020B0500000000000000" charset="-122"/>
            </a:endParaRPr>
          </a:p>
          <a:p>
            <a:pPr marL="12700" algn="l" rtl="0" eaLnBrk="0">
              <a:lnSpc>
                <a:spcPct val="79000"/>
              </a:lnSpc>
            </a:pPr>
            <a:r>
              <a:rPr sz="600" kern="0" spc="-2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a:t>
            </a:r>
            <a:r>
              <a:rPr sz="600" kern="0" spc="4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 </a:t>
            </a:r>
            <a:r>
              <a:rPr sz="600" kern="0" spc="-2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21</a:t>
            </a:r>
            <a:r>
              <a:rPr sz="600" kern="0" spc="5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 </a:t>
            </a:r>
            <a:r>
              <a:rPr sz="600" kern="0" spc="-2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a:t>
            </a:r>
            <a:endParaRPr sz="600" dirty="0">
              <a:latin typeface="Noto Sans CJK JP" panose="020B0500000000000000" charset="-122"/>
              <a:ea typeface="Noto Sans CJK JP" panose="020B0500000000000000" charset="-122"/>
              <a:cs typeface="Noto Sans CJK JP" panose="020B0500000000000000"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4" name="picture 254"/>
          <p:cNvPicPr>
            <a:picLocks noChangeAspect="1"/>
          </p:cNvPicPr>
          <p:nvPr/>
        </p:nvPicPr>
        <p:blipFill>
          <a:blip r:embed="rId1"/>
          <a:stretch>
            <a:fillRect/>
          </a:stretch>
        </p:blipFill>
        <p:spPr>
          <a:xfrm rot="21600000">
            <a:off x="127000" y="157477"/>
            <a:ext cx="9753600" cy="5425439"/>
          </a:xfrm>
          <a:prstGeom prst="rect">
            <a:avLst/>
          </a:prstGeom>
        </p:spPr>
      </p:pic>
      <p:graphicFrame>
        <p:nvGraphicFramePr>
          <p:cNvPr id="256" name="table 256"/>
          <p:cNvGraphicFramePr>
            <a:graphicFrameLocks noGrp="1"/>
          </p:cNvGraphicFramePr>
          <p:nvPr/>
        </p:nvGraphicFramePr>
        <p:xfrm>
          <a:off x="121920" y="121919"/>
          <a:ext cx="9763760" cy="5662930"/>
        </p:xfrm>
        <a:graphic>
          <a:graphicData uri="http://schemas.openxmlformats.org/drawingml/2006/table">
            <a:tbl>
              <a:tblPr/>
              <a:tblGrid>
                <a:gridCol w="4528820"/>
                <a:gridCol w="2844800"/>
                <a:gridCol w="2390140"/>
              </a:tblGrid>
              <a:tr h="638810">
                <a:tc>
                  <a:txBody>
                    <a:bodyPr/>
                    <a:lstStyle/>
                    <a:p>
                      <a:pPr algn="l" rtl="0" eaLnBrk="0">
                        <a:lnSpc>
                          <a:spcPct val="142000"/>
                        </a:lnSpc>
                      </a:pPr>
                      <a:endParaRPr sz="1000" dirty="0">
                        <a:latin typeface="Noto Sans CJK JP" panose="020B0500000000000000" charset="-122"/>
                        <a:ea typeface="Noto Sans CJK JP" panose="020B0500000000000000" charset="-122"/>
                        <a:cs typeface="Noto Sans CJK JP" panose="020B0500000000000000" charset="-122"/>
                      </a:endParaRPr>
                    </a:p>
                    <a:p>
                      <a:pPr marL="203200" algn="l" rtl="0" eaLnBrk="0">
                        <a:lnSpc>
                          <a:spcPct val="78000"/>
                        </a:lnSpc>
                      </a:pPr>
                      <a:r>
                        <a:rPr sz="3500" kern="0" spc="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诊疗经过</a:t>
                      </a:r>
                      <a:endParaRPr sz="35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a:noFill/>
                    </a:lnR>
                    <a:lnT w="9525" cap="flat" cmpd="sng" algn="ctr">
                      <a:solidFill>
                        <a:srgbClr val="CCCCCC"/>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a:noFill/>
                    </a:lnL>
                    <a:lnR>
                      <a:noFill/>
                    </a:lnR>
                    <a:lnT w="9525" cap="flat" cmpd="sng" algn="ctr">
                      <a:solidFill>
                        <a:srgbClr val="CCCCCC"/>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tc>
                  <a:txBody>
                    <a:bodyPr/>
                    <a:lstStyle/>
                    <a:p>
                      <a:pPr algn="l" rtl="0" eaLnBrk="0">
                        <a:lnSpc>
                          <a:spcPct val="147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7000"/>
                        </a:lnSpc>
                      </a:pPr>
                      <a:endParaRPr sz="100" dirty="0">
                        <a:latin typeface="Noto Sans CJK JP" panose="020B0500000000000000" charset="-122"/>
                        <a:ea typeface="Noto Sans CJK JP" panose="020B0500000000000000" charset="-122"/>
                        <a:cs typeface="Noto Sans CJK JP" panose="020B0500000000000000" charset="-122"/>
                      </a:endParaRPr>
                    </a:p>
                    <a:p>
                      <a:pPr marL="8255" algn="l" rtl="0" eaLnBrk="0">
                        <a:lnSpc>
                          <a:spcPts val="2030"/>
                        </a:lnSpc>
                      </a:pPr>
                      <a:r>
                        <a:rPr sz="1600" kern="0" spc="10" dirty="0">
                          <a:solidFill>
                            <a:srgbClr val="0000C9">
                              <a:alpha val="100000"/>
                            </a:srgbClr>
                          </a:solidFill>
                          <a:latin typeface="Noto Sans CJK JP" panose="020B0500000000000000" charset="-122"/>
                          <a:ea typeface="Noto Sans CJK JP" panose="020B0500000000000000" charset="-122"/>
                          <a:cs typeface="Noto Sans CJK JP" panose="020B0500000000000000" charset="-122"/>
                        </a:rPr>
                        <a:t>pfzer</a:t>
                      </a:r>
                      <a:endParaRPr sz="16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a:noFill/>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tr>
              <a:tr h="0">
                <a:tc gridSpan="3">
                  <a:txBody>
                    <a:bodyPr/>
                    <a:lstStyle/>
                    <a:p>
                      <a:pPr algn="l" rtl="0" eaLnBrk="0">
                        <a:lnSpc>
                          <a:spcPts val="490"/>
                        </a:lnSpc>
                      </a:pPr>
                      <a:endParaRPr sz="4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solidFill>
                      <a:srgbClr val="29487E"/>
                    </a:solidFill>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solidFill>
                      <a:srgbClr val="29487E"/>
                    </a:solidFill>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solidFill>
                      <a:srgbClr val="29487E"/>
                    </a:solidFill>
                  </a:tcPr>
                </a:tc>
              </a:tr>
              <a:tr h="4955540">
                <a:tc gridSpan="3">
                  <a:txBody>
                    <a:bodyPr/>
                    <a:lstStyle/>
                    <a:p>
                      <a:pPr algn="l" rtl="0" eaLnBrk="0">
                        <a:lnSpc>
                          <a:spcPct val="102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2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3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3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3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3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3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3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3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3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3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3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3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3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3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3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3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3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3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3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3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3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3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3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3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3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3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3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3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3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3000"/>
                        </a:lnSpc>
                      </a:pPr>
                      <a:endParaRPr sz="1000" dirty="0">
                        <a:latin typeface="Noto Sans CJK JP" panose="020B0500000000000000" charset="-122"/>
                        <a:ea typeface="Noto Sans CJK JP" panose="020B0500000000000000" charset="-122"/>
                        <a:cs typeface="Noto Sans CJK JP" panose="020B0500000000000000" charset="-122"/>
                      </a:endParaRPr>
                    </a:p>
                    <a:p>
                      <a:pPr marL="9525" algn="l" rtl="0" eaLnBrk="0">
                        <a:lnSpc>
                          <a:spcPct val="94000"/>
                        </a:lnSpc>
                        <a:spcBef>
                          <a:spcPts val="5"/>
                        </a:spcBef>
                      </a:pPr>
                      <a:r>
                        <a:rPr sz="600" kern="0" spc="-10" dirty="0">
                          <a:solidFill>
                            <a:srgbClr val="808080">
                              <a:alpha val="100000"/>
                            </a:srgbClr>
                          </a:solidFill>
                          <a:latin typeface="Noto Sans CJK JP" panose="020B0500000000000000" charset="-122"/>
                          <a:ea typeface="Noto Sans CJK JP" panose="020B0500000000000000" charset="-122"/>
                          <a:cs typeface="Noto Sans CJK JP" panose="020B0500000000000000" charset="-122"/>
                        </a:rPr>
                        <a:t>[</a:t>
                      </a:r>
                      <a:r>
                        <a:rPr sz="6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此页面上无备注</a:t>
                      </a:r>
                      <a:r>
                        <a:rPr sz="600" kern="0" spc="-10" dirty="0">
                          <a:solidFill>
                            <a:srgbClr val="808080">
                              <a:alpha val="100000"/>
                            </a:srgbClr>
                          </a:solidFill>
                          <a:latin typeface="Noto Sans CJK JP" panose="020B0500000000000000" charset="-122"/>
                          <a:ea typeface="Noto Sans CJK JP" panose="020B0500000000000000" charset="-122"/>
                          <a:cs typeface="Noto Sans CJK JP" panose="020B0500000000000000" charset="-122"/>
                        </a:rPr>
                        <a:t>]</a:t>
                      </a:r>
                      <a:endParaRPr sz="6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bl>
          </a:graphicData>
        </a:graphic>
      </p:graphicFrame>
      <p:graphicFrame>
        <p:nvGraphicFramePr>
          <p:cNvPr id="258" name="table 258"/>
          <p:cNvGraphicFramePr>
            <a:graphicFrameLocks noGrp="1"/>
          </p:cNvGraphicFramePr>
          <p:nvPr/>
        </p:nvGraphicFramePr>
        <p:xfrm>
          <a:off x="303469" y="906272"/>
          <a:ext cx="8365490" cy="4106545"/>
        </p:xfrm>
        <a:graphic>
          <a:graphicData uri="http://schemas.openxmlformats.org/drawingml/2006/table">
            <a:tbl>
              <a:tblPr/>
              <a:tblGrid>
                <a:gridCol w="626745"/>
                <a:gridCol w="621030"/>
                <a:gridCol w="621030"/>
                <a:gridCol w="621665"/>
                <a:gridCol w="621030"/>
                <a:gridCol w="621665"/>
                <a:gridCol w="703580"/>
                <a:gridCol w="685800"/>
                <a:gridCol w="647065"/>
                <a:gridCol w="621030"/>
                <a:gridCol w="646430"/>
                <a:gridCol w="661670"/>
                <a:gridCol w="666750"/>
              </a:tblGrid>
              <a:tr h="363220">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5B9BD5"/>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5B9BD5"/>
                    </a:solidFill>
                  </a:tcPr>
                </a:tc>
                <a:tc>
                  <a:txBody>
                    <a:bodyPr/>
                    <a:lstStyle/>
                    <a:p>
                      <a:pPr algn="l" rtl="0" eaLnBrk="0">
                        <a:lnSpc>
                          <a:spcPct val="110000"/>
                        </a:lnSpc>
                      </a:pPr>
                      <a:endParaRPr sz="500" dirty="0">
                        <a:latin typeface="Noto Sans CJK JP" panose="020B0500000000000000" charset="-122"/>
                        <a:ea typeface="Noto Sans CJK JP" panose="020B0500000000000000" charset="-122"/>
                        <a:cs typeface="Noto Sans CJK JP" panose="020B0500000000000000" charset="-122"/>
                      </a:endParaRPr>
                    </a:p>
                    <a:p>
                      <a:pPr marL="227965" algn="l" rtl="0" eaLnBrk="0">
                        <a:lnSpc>
                          <a:spcPct val="90000"/>
                        </a:lnSpc>
                      </a:pPr>
                      <a:r>
                        <a:rPr sz="1100" b="1" kern="0" spc="-40" dirty="0">
                          <a:solidFill>
                            <a:srgbClr val="FFFFFF">
                              <a:alpha val="100000"/>
                            </a:srgbClr>
                          </a:solidFill>
                          <a:latin typeface="DejaVu Sans" panose="020B0603030804020204"/>
                          <a:ea typeface="DejaVu Sans" panose="020B0603030804020204"/>
                          <a:cs typeface="DejaVu Sans" panose="020B0603030804020204"/>
                        </a:rPr>
                        <a:t>3-15</a:t>
                      </a:r>
                      <a:endParaRPr sz="1100" dirty="0">
                        <a:latin typeface="DejaVu Sans" panose="020B0603030804020204"/>
                        <a:ea typeface="DejaVu Sans" panose="020B0603030804020204"/>
                        <a:cs typeface="DejaVu Sans" panose="020B0603030804020204"/>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5B9BD5"/>
                    </a:solidFill>
                  </a:tcPr>
                </a:tc>
                <a:tc>
                  <a:txBody>
                    <a:bodyPr/>
                    <a:lstStyle/>
                    <a:p>
                      <a:pPr algn="l" rtl="0" eaLnBrk="0">
                        <a:lnSpc>
                          <a:spcPct val="112000"/>
                        </a:lnSpc>
                      </a:pPr>
                      <a:endParaRPr sz="500" dirty="0">
                        <a:latin typeface="Noto Sans CJK JP" panose="020B0500000000000000" charset="-122"/>
                        <a:ea typeface="Noto Sans CJK JP" panose="020B0500000000000000" charset="-122"/>
                        <a:cs typeface="Noto Sans CJK JP" panose="020B0500000000000000" charset="-122"/>
                      </a:endParaRPr>
                    </a:p>
                    <a:p>
                      <a:pPr marL="229235" algn="l" rtl="0" eaLnBrk="0">
                        <a:lnSpc>
                          <a:spcPct val="89000"/>
                        </a:lnSpc>
                        <a:spcBef>
                          <a:spcPts val="0"/>
                        </a:spcBef>
                      </a:pPr>
                      <a:r>
                        <a:rPr sz="1100" b="1" kern="0" spc="-40" dirty="0">
                          <a:solidFill>
                            <a:srgbClr val="FFFFFF">
                              <a:alpha val="100000"/>
                            </a:srgbClr>
                          </a:solidFill>
                          <a:latin typeface="DejaVu Sans" panose="020B0603030804020204"/>
                          <a:ea typeface="DejaVu Sans" panose="020B0603030804020204"/>
                          <a:cs typeface="DejaVu Sans" panose="020B0603030804020204"/>
                        </a:rPr>
                        <a:t>3-17</a:t>
                      </a:r>
                      <a:endParaRPr sz="1100" dirty="0">
                        <a:latin typeface="DejaVu Sans" panose="020B0603030804020204"/>
                        <a:ea typeface="DejaVu Sans" panose="020B0603030804020204"/>
                        <a:cs typeface="DejaVu Sans" panose="020B0603030804020204"/>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5B9BD5"/>
                    </a:solidFill>
                  </a:tcPr>
                </a:tc>
                <a:tc>
                  <a:txBody>
                    <a:bodyPr/>
                    <a:lstStyle/>
                    <a:p>
                      <a:pPr algn="l" rtl="0" eaLnBrk="0">
                        <a:lnSpc>
                          <a:spcPct val="112000"/>
                        </a:lnSpc>
                      </a:pPr>
                      <a:endParaRPr sz="500" dirty="0">
                        <a:latin typeface="Noto Sans CJK JP" panose="020B0500000000000000" charset="-122"/>
                        <a:ea typeface="Noto Sans CJK JP" panose="020B0500000000000000" charset="-122"/>
                        <a:cs typeface="Noto Sans CJK JP" panose="020B0500000000000000" charset="-122"/>
                      </a:endParaRPr>
                    </a:p>
                    <a:p>
                      <a:pPr marL="229235" algn="l" rtl="0" eaLnBrk="0">
                        <a:lnSpc>
                          <a:spcPct val="89000"/>
                        </a:lnSpc>
                        <a:spcBef>
                          <a:spcPts val="0"/>
                        </a:spcBef>
                      </a:pPr>
                      <a:r>
                        <a:rPr sz="1100" b="1" kern="0" spc="-40" dirty="0">
                          <a:solidFill>
                            <a:srgbClr val="FFFFFF">
                              <a:alpha val="100000"/>
                            </a:srgbClr>
                          </a:solidFill>
                          <a:latin typeface="DejaVu Sans" panose="020B0603030804020204"/>
                          <a:ea typeface="DejaVu Sans" panose="020B0603030804020204"/>
                          <a:cs typeface="DejaVu Sans" panose="020B0603030804020204"/>
                        </a:rPr>
                        <a:t>3-18</a:t>
                      </a:r>
                      <a:endParaRPr sz="1100" dirty="0">
                        <a:latin typeface="DejaVu Sans" panose="020B0603030804020204"/>
                        <a:ea typeface="DejaVu Sans" panose="020B0603030804020204"/>
                        <a:cs typeface="DejaVu Sans" panose="020B0603030804020204"/>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5B9BD5"/>
                    </a:solidFill>
                  </a:tcPr>
                </a:tc>
                <a:tc>
                  <a:txBody>
                    <a:bodyPr/>
                    <a:lstStyle/>
                    <a:p>
                      <a:pPr algn="l" rtl="0" eaLnBrk="0">
                        <a:lnSpc>
                          <a:spcPct val="112000"/>
                        </a:lnSpc>
                      </a:pPr>
                      <a:endParaRPr sz="500" dirty="0">
                        <a:latin typeface="Noto Sans CJK JP" panose="020B0500000000000000" charset="-122"/>
                        <a:ea typeface="Noto Sans CJK JP" panose="020B0500000000000000" charset="-122"/>
                        <a:cs typeface="Noto Sans CJK JP" panose="020B0500000000000000" charset="-122"/>
                      </a:endParaRPr>
                    </a:p>
                    <a:p>
                      <a:pPr marL="229235" algn="l" rtl="0" eaLnBrk="0">
                        <a:lnSpc>
                          <a:spcPct val="89000"/>
                        </a:lnSpc>
                        <a:spcBef>
                          <a:spcPts val="0"/>
                        </a:spcBef>
                      </a:pPr>
                      <a:r>
                        <a:rPr sz="1100" b="1" kern="0" spc="-40" dirty="0">
                          <a:solidFill>
                            <a:srgbClr val="FFFFFF">
                              <a:alpha val="100000"/>
                            </a:srgbClr>
                          </a:solidFill>
                          <a:latin typeface="DejaVu Sans" panose="020B0603030804020204"/>
                          <a:ea typeface="DejaVu Sans" panose="020B0603030804020204"/>
                          <a:cs typeface="DejaVu Sans" panose="020B0603030804020204"/>
                        </a:rPr>
                        <a:t>3-19</a:t>
                      </a:r>
                      <a:endParaRPr sz="1100" dirty="0">
                        <a:latin typeface="DejaVu Sans" panose="020B0603030804020204"/>
                        <a:ea typeface="DejaVu Sans" panose="020B0603030804020204"/>
                        <a:cs typeface="DejaVu Sans" panose="020B0603030804020204"/>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5B9BD5"/>
                    </a:solidFill>
                  </a:tcPr>
                </a:tc>
                <a:tc>
                  <a:txBody>
                    <a:bodyPr/>
                    <a:lstStyle/>
                    <a:p>
                      <a:pPr algn="l" rtl="0" eaLnBrk="0">
                        <a:lnSpc>
                          <a:spcPct val="112000"/>
                        </a:lnSpc>
                      </a:pPr>
                      <a:endParaRPr sz="500" dirty="0">
                        <a:latin typeface="Noto Sans CJK JP" panose="020B0500000000000000" charset="-122"/>
                        <a:ea typeface="Noto Sans CJK JP" panose="020B0500000000000000" charset="-122"/>
                        <a:cs typeface="Noto Sans CJK JP" panose="020B0500000000000000" charset="-122"/>
                      </a:endParaRPr>
                    </a:p>
                    <a:p>
                      <a:pPr marL="309880" algn="l" rtl="0" eaLnBrk="0">
                        <a:lnSpc>
                          <a:spcPct val="89000"/>
                        </a:lnSpc>
                        <a:spcBef>
                          <a:spcPts val="0"/>
                        </a:spcBef>
                      </a:pPr>
                      <a:r>
                        <a:rPr sz="1100" b="1" kern="0" spc="-30" dirty="0">
                          <a:solidFill>
                            <a:srgbClr val="FFFFFF">
                              <a:alpha val="100000"/>
                            </a:srgbClr>
                          </a:solidFill>
                          <a:latin typeface="DejaVu Sans" panose="020B0603030804020204"/>
                          <a:ea typeface="DejaVu Sans" panose="020B0603030804020204"/>
                          <a:cs typeface="DejaVu Sans" panose="020B0603030804020204"/>
                        </a:rPr>
                        <a:t>3-20</a:t>
                      </a:r>
                      <a:endParaRPr sz="1100" dirty="0">
                        <a:latin typeface="DejaVu Sans" panose="020B0603030804020204"/>
                        <a:ea typeface="DejaVu Sans" panose="020B0603030804020204"/>
                        <a:cs typeface="DejaVu Sans" panose="020B0603030804020204"/>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5B9BD5"/>
                    </a:solidFill>
                  </a:tcPr>
                </a:tc>
                <a:tc>
                  <a:txBody>
                    <a:bodyPr/>
                    <a:lstStyle/>
                    <a:p>
                      <a:pPr algn="l" rtl="0" eaLnBrk="0">
                        <a:lnSpc>
                          <a:spcPct val="112000"/>
                        </a:lnSpc>
                      </a:pPr>
                      <a:endParaRPr sz="500" dirty="0">
                        <a:latin typeface="Noto Sans CJK JP" panose="020B0500000000000000" charset="-122"/>
                        <a:ea typeface="Noto Sans CJK JP" panose="020B0500000000000000" charset="-122"/>
                        <a:cs typeface="Noto Sans CJK JP" panose="020B0500000000000000" charset="-122"/>
                      </a:endParaRPr>
                    </a:p>
                    <a:p>
                      <a:pPr marL="293370" algn="l" rtl="0" eaLnBrk="0">
                        <a:lnSpc>
                          <a:spcPct val="89000"/>
                        </a:lnSpc>
                        <a:spcBef>
                          <a:spcPts val="0"/>
                        </a:spcBef>
                      </a:pPr>
                      <a:r>
                        <a:rPr sz="1100" b="1" kern="0" spc="-40" dirty="0">
                          <a:solidFill>
                            <a:srgbClr val="FFFFFF">
                              <a:alpha val="100000"/>
                            </a:srgbClr>
                          </a:solidFill>
                          <a:latin typeface="DejaVu Sans" panose="020B0603030804020204"/>
                          <a:ea typeface="DejaVu Sans" panose="020B0603030804020204"/>
                          <a:cs typeface="DejaVu Sans" panose="020B0603030804020204"/>
                        </a:rPr>
                        <a:t>3-21</a:t>
                      </a:r>
                      <a:endParaRPr sz="1100" dirty="0">
                        <a:latin typeface="DejaVu Sans" panose="020B0603030804020204"/>
                        <a:ea typeface="DejaVu Sans" panose="020B0603030804020204"/>
                        <a:cs typeface="DejaVu Sans" panose="020B0603030804020204"/>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5B9BD5"/>
                    </a:solidFill>
                  </a:tcPr>
                </a:tc>
                <a:tc>
                  <a:txBody>
                    <a:bodyPr/>
                    <a:lstStyle/>
                    <a:p>
                      <a:pPr algn="l" rtl="0" eaLnBrk="0">
                        <a:lnSpc>
                          <a:spcPct val="112000"/>
                        </a:lnSpc>
                      </a:pPr>
                      <a:endParaRPr sz="500" dirty="0">
                        <a:latin typeface="Noto Sans CJK JP" panose="020B0500000000000000" charset="-122"/>
                        <a:ea typeface="Noto Sans CJK JP" panose="020B0500000000000000" charset="-122"/>
                        <a:cs typeface="Noto Sans CJK JP" panose="020B0500000000000000" charset="-122"/>
                      </a:endParaRPr>
                    </a:p>
                    <a:p>
                      <a:pPr marL="254000" algn="l" rtl="0" eaLnBrk="0">
                        <a:lnSpc>
                          <a:spcPct val="89000"/>
                        </a:lnSpc>
                        <a:spcBef>
                          <a:spcPts val="0"/>
                        </a:spcBef>
                      </a:pPr>
                      <a:r>
                        <a:rPr sz="1100" b="1" kern="0" spc="-40" dirty="0">
                          <a:solidFill>
                            <a:srgbClr val="FFFFFF">
                              <a:alpha val="100000"/>
                            </a:srgbClr>
                          </a:solidFill>
                          <a:latin typeface="DejaVu Sans" panose="020B0603030804020204"/>
                          <a:ea typeface="DejaVu Sans" panose="020B0603030804020204"/>
                          <a:cs typeface="DejaVu Sans" panose="020B0603030804020204"/>
                        </a:rPr>
                        <a:t>3-22</a:t>
                      </a:r>
                      <a:endParaRPr sz="1100" dirty="0">
                        <a:latin typeface="DejaVu Sans" panose="020B0603030804020204"/>
                        <a:ea typeface="DejaVu Sans" panose="020B0603030804020204"/>
                        <a:cs typeface="DejaVu Sans" panose="020B0603030804020204"/>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5B9BD5"/>
                    </a:solidFill>
                  </a:tcPr>
                </a:tc>
                <a:tc>
                  <a:txBody>
                    <a:bodyPr/>
                    <a:lstStyle/>
                    <a:p>
                      <a:pPr algn="l" rtl="0" eaLnBrk="0">
                        <a:lnSpc>
                          <a:spcPct val="112000"/>
                        </a:lnSpc>
                      </a:pPr>
                      <a:endParaRPr sz="500" dirty="0">
                        <a:latin typeface="Noto Sans CJK JP" panose="020B0500000000000000" charset="-122"/>
                        <a:ea typeface="Noto Sans CJK JP" panose="020B0500000000000000" charset="-122"/>
                        <a:cs typeface="Noto Sans CJK JP" panose="020B0500000000000000" charset="-122"/>
                      </a:endParaRPr>
                    </a:p>
                    <a:p>
                      <a:pPr marL="228600" algn="l" rtl="0" eaLnBrk="0">
                        <a:lnSpc>
                          <a:spcPct val="89000"/>
                        </a:lnSpc>
                        <a:spcBef>
                          <a:spcPts val="0"/>
                        </a:spcBef>
                      </a:pPr>
                      <a:r>
                        <a:rPr sz="1100" b="1" kern="0" spc="-40" dirty="0">
                          <a:solidFill>
                            <a:srgbClr val="FFFFFF">
                              <a:alpha val="100000"/>
                            </a:srgbClr>
                          </a:solidFill>
                          <a:latin typeface="DejaVu Sans" panose="020B0603030804020204"/>
                          <a:ea typeface="DejaVu Sans" panose="020B0603030804020204"/>
                          <a:cs typeface="DejaVu Sans" panose="020B0603030804020204"/>
                        </a:rPr>
                        <a:t>3-23</a:t>
                      </a:r>
                      <a:endParaRPr sz="1100" dirty="0">
                        <a:latin typeface="DejaVu Sans" panose="020B0603030804020204"/>
                        <a:ea typeface="DejaVu Sans" panose="020B0603030804020204"/>
                        <a:cs typeface="DejaVu Sans" panose="020B0603030804020204"/>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5B9BD5"/>
                    </a:solidFill>
                  </a:tcPr>
                </a:tc>
                <a:tc>
                  <a:txBody>
                    <a:bodyPr/>
                    <a:lstStyle/>
                    <a:p>
                      <a:pPr algn="l" rtl="0" eaLnBrk="0">
                        <a:lnSpc>
                          <a:spcPct val="112000"/>
                        </a:lnSpc>
                      </a:pPr>
                      <a:endParaRPr sz="500" dirty="0">
                        <a:latin typeface="Noto Sans CJK JP" panose="020B0500000000000000" charset="-122"/>
                        <a:ea typeface="Noto Sans CJK JP" panose="020B0500000000000000" charset="-122"/>
                        <a:cs typeface="Noto Sans CJK JP" panose="020B0500000000000000" charset="-122"/>
                      </a:endParaRPr>
                    </a:p>
                    <a:p>
                      <a:pPr marL="252730" algn="l" rtl="0" eaLnBrk="0">
                        <a:lnSpc>
                          <a:spcPct val="89000"/>
                        </a:lnSpc>
                        <a:spcBef>
                          <a:spcPts val="0"/>
                        </a:spcBef>
                      </a:pPr>
                      <a:r>
                        <a:rPr sz="1100" b="1" kern="0" spc="-40" dirty="0">
                          <a:solidFill>
                            <a:srgbClr val="FFFFFF">
                              <a:alpha val="100000"/>
                            </a:srgbClr>
                          </a:solidFill>
                          <a:latin typeface="DejaVu Sans" panose="020B0603030804020204"/>
                          <a:ea typeface="DejaVu Sans" panose="020B0603030804020204"/>
                          <a:cs typeface="DejaVu Sans" panose="020B0603030804020204"/>
                        </a:rPr>
                        <a:t>3-24</a:t>
                      </a:r>
                      <a:endParaRPr sz="1100" dirty="0">
                        <a:latin typeface="DejaVu Sans" panose="020B0603030804020204"/>
                        <a:ea typeface="DejaVu Sans" panose="020B0603030804020204"/>
                        <a:cs typeface="DejaVu Sans" panose="020B0603030804020204"/>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5B9BD5"/>
                    </a:solidFill>
                  </a:tcPr>
                </a:tc>
                <a:tc>
                  <a:txBody>
                    <a:bodyPr/>
                    <a:lstStyle/>
                    <a:p>
                      <a:pPr algn="l" rtl="0" eaLnBrk="0">
                        <a:lnSpc>
                          <a:spcPct val="110000"/>
                        </a:lnSpc>
                      </a:pPr>
                      <a:endParaRPr sz="500" dirty="0">
                        <a:latin typeface="Noto Sans CJK JP" panose="020B0500000000000000" charset="-122"/>
                        <a:ea typeface="Noto Sans CJK JP" panose="020B0500000000000000" charset="-122"/>
                        <a:cs typeface="Noto Sans CJK JP" panose="020B0500000000000000" charset="-122"/>
                      </a:endParaRPr>
                    </a:p>
                    <a:p>
                      <a:pPr marL="269875" algn="l" rtl="0" eaLnBrk="0">
                        <a:lnSpc>
                          <a:spcPct val="90000"/>
                        </a:lnSpc>
                      </a:pPr>
                      <a:r>
                        <a:rPr sz="1100" b="1" kern="0" spc="-40" dirty="0">
                          <a:solidFill>
                            <a:srgbClr val="FFFFFF">
                              <a:alpha val="100000"/>
                            </a:srgbClr>
                          </a:solidFill>
                          <a:latin typeface="DejaVu Sans" panose="020B0603030804020204"/>
                          <a:ea typeface="DejaVu Sans" panose="020B0603030804020204"/>
                          <a:cs typeface="DejaVu Sans" panose="020B0603030804020204"/>
                        </a:rPr>
                        <a:t>3-25</a:t>
                      </a:r>
                      <a:endParaRPr sz="1100" dirty="0">
                        <a:latin typeface="DejaVu Sans" panose="020B0603030804020204"/>
                        <a:ea typeface="DejaVu Sans" panose="020B0603030804020204"/>
                        <a:cs typeface="DejaVu Sans" panose="020B0603030804020204"/>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5B9BD5"/>
                    </a:solidFill>
                  </a:tcPr>
                </a:tc>
                <a:tc>
                  <a:txBody>
                    <a:bodyPr/>
                    <a:lstStyle/>
                    <a:p>
                      <a:pPr algn="l" rtl="0" eaLnBrk="0">
                        <a:lnSpc>
                          <a:spcPct val="112000"/>
                        </a:lnSpc>
                      </a:pPr>
                      <a:endParaRPr sz="500" dirty="0">
                        <a:latin typeface="Noto Sans CJK JP" panose="020B0500000000000000" charset="-122"/>
                        <a:ea typeface="Noto Sans CJK JP" panose="020B0500000000000000" charset="-122"/>
                        <a:cs typeface="Noto Sans CJK JP" panose="020B0500000000000000" charset="-122"/>
                      </a:endParaRPr>
                    </a:p>
                    <a:p>
                      <a:pPr marL="269240" algn="l" rtl="0" eaLnBrk="0">
                        <a:lnSpc>
                          <a:spcPct val="89000"/>
                        </a:lnSpc>
                        <a:spcBef>
                          <a:spcPts val="0"/>
                        </a:spcBef>
                      </a:pPr>
                      <a:r>
                        <a:rPr sz="1100" b="1" kern="0" spc="-40" dirty="0">
                          <a:solidFill>
                            <a:srgbClr val="FFFFFF">
                              <a:alpha val="100000"/>
                            </a:srgbClr>
                          </a:solidFill>
                          <a:latin typeface="DejaVu Sans" panose="020B0603030804020204"/>
                          <a:ea typeface="DejaVu Sans" panose="020B0603030804020204"/>
                          <a:cs typeface="DejaVu Sans" panose="020B0603030804020204"/>
                        </a:rPr>
                        <a:t>3-28</a:t>
                      </a:r>
                      <a:endParaRPr sz="1100" dirty="0">
                        <a:latin typeface="DejaVu Sans" panose="020B0603030804020204"/>
                        <a:ea typeface="DejaVu Sans" panose="020B0603030804020204"/>
                        <a:cs typeface="DejaVu Sans" panose="020B0603030804020204"/>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5B9BD5"/>
                    </a:solidFill>
                  </a:tcPr>
                </a:tc>
              </a:tr>
              <a:tr h="314960">
                <a:tc rowSpan="3">
                  <a:txBody>
                    <a:bodyPr/>
                    <a:lstStyle/>
                    <a:p>
                      <a:pPr algn="l" rtl="0" eaLnBrk="0">
                        <a:lnSpc>
                          <a:spcPct val="107000"/>
                        </a:lnSpc>
                      </a:pPr>
                      <a:endParaRPr sz="400" dirty="0">
                        <a:latin typeface="Noto Sans CJK JP" panose="020B0500000000000000" charset="-122"/>
                        <a:ea typeface="Noto Sans CJK JP" panose="020B0500000000000000" charset="-122"/>
                        <a:cs typeface="Noto Sans CJK JP" panose="020B0500000000000000" charset="-122"/>
                      </a:endParaRPr>
                    </a:p>
                    <a:p>
                      <a:pPr marL="160020" algn="l" rtl="0" eaLnBrk="0">
                        <a:lnSpc>
                          <a:spcPct val="89000"/>
                        </a:lnSpc>
                        <a:spcBef>
                          <a:spcPts val="0"/>
                        </a:spcBef>
                      </a:pPr>
                      <a:r>
                        <a:rPr sz="1200" kern="0" spc="4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水及</a:t>
                      </a:r>
                      <a:endParaRPr sz="1200" dirty="0">
                        <a:latin typeface="Noto Sans CJK JP" panose="020B0500000000000000" charset="-122"/>
                        <a:ea typeface="Noto Sans CJK JP" panose="020B0500000000000000" charset="-122"/>
                        <a:cs typeface="Noto Sans CJK JP" panose="020B0500000000000000" charset="-122"/>
                      </a:endParaRPr>
                    </a:p>
                    <a:p>
                      <a:pPr marL="162560" algn="l" rtl="0" eaLnBrk="0">
                        <a:lnSpc>
                          <a:spcPts val="1535"/>
                        </a:lnSpc>
                      </a:pPr>
                      <a:r>
                        <a:rPr sz="12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酸碱</a:t>
                      </a:r>
                      <a:endParaRPr sz="1200" dirty="0">
                        <a:latin typeface="Noto Sans CJK JP" panose="020B0500000000000000" charset="-122"/>
                        <a:ea typeface="Noto Sans CJK JP" panose="020B0500000000000000" charset="-122"/>
                        <a:cs typeface="Noto Sans CJK JP" panose="020B0500000000000000" charset="-122"/>
                      </a:endParaRPr>
                    </a:p>
                    <a:p>
                      <a:pPr marL="165100" algn="l" rtl="0" eaLnBrk="0">
                        <a:lnSpc>
                          <a:spcPts val="1470"/>
                        </a:lnSpc>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平衡</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25000"/>
                        </a:lnSpc>
                      </a:pPr>
                      <a:endParaRPr sz="300" dirty="0">
                        <a:latin typeface="Noto Sans CJK JP" panose="020B0500000000000000" charset="-122"/>
                        <a:ea typeface="Noto Sans CJK JP" panose="020B0500000000000000" charset="-122"/>
                        <a:cs typeface="Noto Sans CJK JP" panose="020B0500000000000000" charset="-122"/>
                      </a:endParaRPr>
                    </a:p>
                    <a:p>
                      <a:pPr marL="233045" algn="l" rtl="0" eaLnBrk="0">
                        <a:lnSpc>
                          <a:spcPts val="1470"/>
                        </a:lnSpc>
                        <a:spcBef>
                          <a:spcPts val="0"/>
                        </a:spcBef>
                      </a:pPr>
                      <a:r>
                        <a:rPr sz="12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入量</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203200" algn="l" rtl="0" eaLnBrk="0">
                        <a:lnSpc>
                          <a:spcPct val="83000"/>
                        </a:lnSpc>
                        <a:spcBef>
                          <a:spcPts val="5"/>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1130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204470" algn="l" rtl="0" eaLnBrk="0">
                        <a:lnSpc>
                          <a:spcPct val="83000"/>
                        </a:lnSpc>
                        <a:spcBef>
                          <a:spcPts val="5"/>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1811</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204470" algn="l" rtl="0" eaLnBrk="0">
                        <a:lnSpc>
                          <a:spcPct val="83000"/>
                        </a:lnSpc>
                        <a:spcBef>
                          <a:spcPts val="5"/>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1100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204470" algn="l" rtl="0" eaLnBrk="0">
                        <a:lnSpc>
                          <a:spcPct val="83000"/>
                        </a:lnSpc>
                        <a:spcBef>
                          <a:spcPts val="5"/>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1220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285115" algn="l" rtl="0" eaLnBrk="0">
                        <a:lnSpc>
                          <a:spcPct val="83000"/>
                        </a:lnSpc>
                        <a:spcBef>
                          <a:spcPts val="5"/>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1992</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268605" algn="l" rtl="0" eaLnBrk="0">
                        <a:lnSpc>
                          <a:spcPct val="83000"/>
                        </a:lnSpc>
                        <a:spcBef>
                          <a:spcPts val="5"/>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1870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218440" algn="l" rtl="0" eaLnBrk="0">
                        <a:lnSpc>
                          <a:spcPct val="83000"/>
                        </a:lnSpc>
                        <a:spcBef>
                          <a:spcPts val="5"/>
                        </a:spcBef>
                      </a:pPr>
                      <a:r>
                        <a:rPr sz="12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3403</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192405" algn="l" rtl="0" eaLnBrk="0">
                        <a:lnSpc>
                          <a:spcPct val="83000"/>
                        </a:lnSpc>
                        <a:spcBef>
                          <a:spcPts val="5"/>
                        </a:spcBef>
                      </a:pPr>
                      <a:r>
                        <a:rPr sz="12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2405</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216535" algn="l" rtl="0" eaLnBrk="0">
                        <a:lnSpc>
                          <a:spcPct val="83000"/>
                        </a:lnSpc>
                        <a:spcBef>
                          <a:spcPts val="5"/>
                        </a:spcBef>
                      </a:pPr>
                      <a:r>
                        <a:rPr sz="12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2700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233045" algn="l" rtl="0" eaLnBrk="0">
                        <a:lnSpc>
                          <a:spcPct val="83000"/>
                        </a:lnSpc>
                        <a:spcBef>
                          <a:spcPts val="5"/>
                        </a:spcBef>
                      </a:pPr>
                      <a:r>
                        <a:rPr sz="12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2759</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r>
              <a:tr h="358140">
                <a:tc vMerge="1">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rtl="0" eaLnBrk="0">
                        <a:lnSpc>
                          <a:spcPct val="124000"/>
                        </a:lnSpc>
                      </a:pPr>
                      <a:endParaRPr sz="300" dirty="0">
                        <a:latin typeface="Noto Sans CJK JP" panose="020B0500000000000000" charset="-122"/>
                        <a:ea typeface="Noto Sans CJK JP" panose="020B0500000000000000" charset="-122"/>
                        <a:cs typeface="Noto Sans CJK JP" panose="020B0500000000000000" charset="-122"/>
                      </a:endParaRPr>
                    </a:p>
                    <a:p>
                      <a:pPr marL="240665" algn="l" rtl="0" eaLnBrk="0">
                        <a:lnSpc>
                          <a:spcPts val="1470"/>
                        </a:lnSpc>
                        <a:spcBef>
                          <a:spcPts val="0"/>
                        </a:spcBef>
                      </a:pPr>
                      <a:r>
                        <a:rPr sz="1200" kern="0" spc="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出量</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193040" algn="l" rtl="0" eaLnBrk="0">
                        <a:lnSpc>
                          <a:spcPct val="83000"/>
                        </a:lnSpc>
                        <a:spcBef>
                          <a:spcPts val="0"/>
                        </a:spcBef>
                      </a:pPr>
                      <a:r>
                        <a:rPr sz="12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6062</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193675" algn="l" rtl="0" eaLnBrk="0">
                        <a:lnSpc>
                          <a:spcPct val="83000"/>
                        </a:lnSpc>
                        <a:spcBef>
                          <a:spcPts val="0"/>
                        </a:spcBef>
                      </a:pPr>
                      <a:r>
                        <a:rPr sz="12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3780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204470" algn="l" rtl="0" eaLnBrk="0">
                        <a:lnSpc>
                          <a:spcPct val="83000"/>
                        </a:lnSpc>
                        <a:spcBef>
                          <a:spcPts val="0"/>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1850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204470" algn="l" rtl="0" eaLnBrk="0">
                        <a:lnSpc>
                          <a:spcPct val="83000"/>
                        </a:lnSpc>
                        <a:spcBef>
                          <a:spcPts val="0"/>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1850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274320" algn="l" rtl="0" eaLnBrk="0">
                        <a:lnSpc>
                          <a:spcPct val="83000"/>
                        </a:lnSpc>
                        <a:spcBef>
                          <a:spcPts val="0"/>
                        </a:spcBef>
                      </a:pPr>
                      <a:r>
                        <a:rPr sz="12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3450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257810" algn="l" rtl="0" eaLnBrk="0">
                        <a:lnSpc>
                          <a:spcPct val="83000"/>
                        </a:lnSpc>
                        <a:spcBef>
                          <a:spcPts val="0"/>
                        </a:spcBef>
                      </a:pPr>
                      <a:r>
                        <a:rPr sz="12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3870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217170" algn="l" rtl="0" eaLnBrk="0">
                        <a:lnSpc>
                          <a:spcPct val="83000"/>
                        </a:lnSpc>
                        <a:spcBef>
                          <a:spcPts val="0"/>
                        </a:spcBef>
                      </a:pPr>
                      <a:r>
                        <a:rPr sz="12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2500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193675" algn="l" rtl="0" eaLnBrk="0">
                        <a:lnSpc>
                          <a:spcPct val="83000"/>
                        </a:lnSpc>
                        <a:spcBef>
                          <a:spcPts val="0"/>
                        </a:spcBef>
                      </a:pPr>
                      <a:r>
                        <a:rPr sz="12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3450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217805" algn="l" rtl="0" eaLnBrk="0">
                        <a:lnSpc>
                          <a:spcPct val="83000"/>
                        </a:lnSpc>
                        <a:spcBef>
                          <a:spcPts val="0"/>
                        </a:spcBef>
                      </a:pPr>
                      <a:r>
                        <a:rPr sz="12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3300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233045" algn="l" rtl="0" eaLnBrk="0">
                        <a:lnSpc>
                          <a:spcPct val="83000"/>
                        </a:lnSpc>
                        <a:spcBef>
                          <a:spcPts val="0"/>
                        </a:spcBef>
                      </a:pPr>
                      <a:r>
                        <a:rPr sz="12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2330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r>
              <a:tr h="544195">
                <a:tc vMerge="1">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rtl="0" eaLnBrk="0">
                        <a:lnSpc>
                          <a:spcPct val="107000"/>
                        </a:lnSpc>
                      </a:pPr>
                      <a:endParaRPr sz="400" dirty="0">
                        <a:latin typeface="Noto Sans CJK JP" panose="020B0500000000000000" charset="-122"/>
                        <a:ea typeface="Noto Sans CJK JP" panose="020B0500000000000000" charset="-122"/>
                        <a:cs typeface="Noto Sans CJK JP" panose="020B0500000000000000" charset="-122"/>
                      </a:endParaRPr>
                    </a:p>
                    <a:p>
                      <a:pPr marL="391795" indent="-161290" algn="l" rtl="0" eaLnBrk="0">
                        <a:lnSpc>
                          <a:spcPct val="102000"/>
                        </a:lnSpc>
                        <a:spcBef>
                          <a:spcPts val="5"/>
                        </a:spcBef>
                      </a:pPr>
                      <a:r>
                        <a:rPr sz="1200" kern="0" spc="4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水平</a:t>
                      </a:r>
                      <a:r>
                        <a:rPr sz="1200" kern="0" spc="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   </a:t>
                      </a:r>
                      <a:r>
                        <a:rPr sz="1200" kern="0" spc="2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衡</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140335" algn="l" rtl="0" eaLnBrk="0">
                        <a:lnSpc>
                          <a:spcPct val="83000"/>
                        </a:lnSpc>
                        <a:spcBef>
                          <a:spcPts val="5"/>
                        </a:spcBef>
                      </a:pPr>
                      <a:r>
                        <a:rPr sz="1200" kern="0" spc="2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-4900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140970" algn="l" rtl="0" eaLnBrk="0">
                        <a:lnSpc>
                          <a:spcPct val="83000"/>
                        </a:lnSpc>
                        <a:spcBef>
                          <a:spcPts val="5"/>
                        </a:spcBef>
                      </a:pPr>
                      <a:r>
                        <a:rPr sz="1200" kern="0" spc="2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-1900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231775" algn="l" rtl="0" eaLnBrk="0">
                        <a:lnSpc>
                          <a:spcPct val="83000"/>
                        </a:lnSpc>
                        <a:spcBef>
                          <a:spcPts val="5"/>
                        </a:spcBef>
                      </a:pPr>
                      <a:r>
                        <a:rPr sz="1200" kern="0" spc="1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-750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231775" algn="l" rtl="0" eaLnBrk="0">
                        <a:lnSpc>
                          <a:spcPct val="83000"/>
                        </a:lnSpc>
                        <a:spcBef>
                          <a:spcPts val="5"/>
                        </a:spcBef>
                      </a:pPr>
                      <a:r>
                        <a:rPr sz="1200" kern="0" spc="1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-600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222250" algn="l" rtl="0" eaLnBrk="0">
                        <a:lnSpc>
                          <a:spcPct val="83000"/>
                        </a:lnSpc>
                        <a:spcBef>
                          <a:spcPts val="5"/>
                        </a:spcBef>
                      </a:pPr>
                      <a:r>
                        <a:rPr sz="1200" kern="0" spc="2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-1450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205740" algn="l" rtl="0" eaLnBrk="0">
                        <a:lnSpc>
                          <a:spcPct val="83000"/>
                        </a:lnSpc>
                        <a:spcBef>
                          <a:spcPts val="5"/>
                        </a:spcBef>
                      </a:pPr>
                      <a:r>
                        <a:rPr sz="1200" kern="0" spc="2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-2000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214630" algn="l" rtl="0" eaLnBrk="0">
                        <a:lnSpc>
                          <a:spcPct val="83000"/>
                        </a:lnSpc>
                        <a:spcBef>
                          <a:spcPts val="5"/>
                        </a:spcBef>
                      </a:pPr>
                      <a:r>
                        <a:rPr sz="1200" kern="0" spc="3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+900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141605" algn="l" rtl="0" eaLnBrk="0">
                        <a:lnSpc>
                          <a:spcPct val="83000"/>
                        </a:lnSpc>
                        <a:spcBef>
                          <a:spcPts val="5"/>
                        </a:spcBef>
                      </a:pPr>
                      <a:r>
                        <a:rPr sz="1200" kern="0" spc="2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-1000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255905" algn="l" rtl="0" eaLnBrk="0">
                        <a:lnSpc>
                          <a:spcPct val="83000"/>
                        </a:lnSpc>
                        <a:spcBef>
                          <a:spcPts val="5"/>
                        </a:spcBef>
                      </a:pPr>
                      <a:r>
                        <a:rPr sz="1200" kern="0" spc="1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-600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6000"/>
                        </a:lnSpc>
                      </a:pPr>
                      <a:endParaRPr sz="500" dirty="0">
                        <a:latin typeface="Noto Sans CJK JP" panose="020B0500000000000000" charset="-122"/>
                        <a:ea typeface="Noto Sans CJK JP" panose="020B0500000000000000" charset="-122"/>
                        <a:cs typeface="Noto Sans CJK JP" panose="020B0500000000000000" charset="-122"/>
                      </a:endParaRPr>
                    </a:p>
                    <a:p>
                      <a:pPr marL="230505" algn="l" rtl="0" eaLnBrk="0">
                        <a:lnSpc>
                          <a:spcPct val="83000"/>
                        </a:lnSpc>
                        <a:spcBef>
                          <a:spcPts val="5"/>
                        </a:spcBef>
                      </a:pPr>
                      <a:r>
                        <a:rPr sz="1200" kern="0" spc="3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+460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r>
              <a:tr h="358140">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3000"/>
                        </a:lnSpc>
                      </a:pPr>
                      <a:endParaRPr sz="500" dirty="0">
                        <a:latin typeface="Noto Sans CJK JP" panose="020B0500000000000000" charset="-122"/>
                        <a:ea typeface="Noto Sans CJK JP" panose="020B0500000000000000" charset="-122"/>
                        <a:cs typeface="Noto Sans CJK JP" panose="020B0500000000000000" charset="-122"/>
                      </a:endParaRPr>
                    </a:p>
                    <a:p>
                      <a:pPr marL="337185" algn="l" rtl="0" eaLnBrk="0">
                        <a:lnSpc>
                          <a:spcPct val="84000"/>
                        </a:lnSpc>
                        <a:spcBef>
                          <a:spcPts val="5"/>
                        </a:spcBef>
                      </a:pPr>
                      <a:r>
                        <a:rPr sz="1200" kern="0" spc="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PH</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238125" algn="l" rtl="0" eaLnBrk="0">
                        <a:lnSpc>
                          <a:spcPct val="83000"/>
                        </a:lnSpc>
                        <a:spcBef>
                          <a:spcPts val="0"/>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7.35</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8000"/>
                        </a:lnSpc>
                      </a:pPr>
                      <a:endParaRPr sz="500" dirty="0">
                        <a:latin typeface="Noto Sans CJK JP" panose="020B0500000000000000" charset="-122"/>
                        <a:ea typeface="Noto Sans CJK JP" panose="020B0500000000000000" charset="-122"/>
                        <a:cs typeface="Noto Sans CJK JP" panose="020B0500000000000000" charset="-122"/>
                      </a:endParaRPr>
                    </a:p>
                    <a:p>
                      <a:pPr marL="239395" algn="l" rtl="0" eaLnBrk="0">
                        <a:lnSpc>
                          <a:spcPct val="81000"/>
                        </a:lnSpc>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7.42</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320040" algn="l" rtl="0" eaLnBrk="0">
                        <a:lnSpc>
                          <a:spcPct val="83000"/>
                        </a:lnSpc>
                        <a:spcBef>
                          <a:spcPts val="0"/>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7.45</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264160" algn="l" rtl="0" eaLnBrk="0">
                        <a:lnSpc>
                          <a:spcPct val="83000"/>
                        </a:lnSpc>
                        <a:spcBef>
                          <a:spcPts val="0"/>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7.39</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238760" algn="l" rtl="0" eaLnBrk="0">
                        <a:lnSpc>
                          <a:spcPct val="83000"/>
                        </a:lnSpc>
                        <a:spcBef>
                          <a:spcPts val="0"/>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7.36</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280035" algn="l" rtl="0" eaLnBrk="0">
                        <a:lnSpc>
                          <a:spcPct val="83000"/>
                        </a:lnSpc>
                        <a:spcBef>
                          <a:spcPts val="0"/>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7.37</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8000"/>
                        </a:lnSpc>
                      </a:pPr>
                      <a:endParaRPr sz="500" dirty="0">
                        <a:latin typeface="Noto Sans CJK JP" panose="020B0500000000000000" charset="-122"/>
                        <a:ea typeface="Noto Sans CJK JP" panose="020B0500000000000000" charset="-122"/>
                        <a:cs typeface="Noto Sans CJK JP" panose="020B0500000000000000" charset="-122"/>
                      </a:endParaRPr>
                    </a:p>
                    <a:p>
                      <a:pPr marL="279400" algn="l" rtl="0" eaLnBrk="0">
                        <a:lnSpc>
                          <a:spcPct val="81000"/>
                        </a:lnSpc>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7.41</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r>
              <a:tr h="358140">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3000"/>
                        </a:lnSpc>
                      </a:pPr>
                      <a:endParaRPr sz="500" dirty="0">
                        <a:latin typeface="Noto Sans CJK JP" panose="020B0500000000000000" charset="-122"/>
                        <a:ea typeface="Noto Sans CJK JP" panose="020B0500000000000000" charset="-122"/>
                        <a:cs typeface="Noto Sans CJK JP" panose="020B0500000000000000" charset="-122"/>
                      </a:endParaRPr>
                    </a:p>
                    <a:p>
                      <a:pPr marL="298450" algn="l" rtl="0" eaLnBrk="0">
                        <a:lnSpc>
                          <a:spcPct val="84000"/>
                        </a:lnSpc>
                        <a:spcBef>
                          <a:spcPts val="5"/>
                        </a:spcBef>
                      </a:pPr>
                      <a:r>
                        <a:rPr sz="1200" kern="0" spc="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Lac</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328295" algn="l" rtl="0" eaLnBrk="0">
                        <a:lnSpc>
                          <a:spcPct val="83000"/>
                        </a:lnSpc>
                        <a:spcBef>
                          <a:spcPts val="0"/>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0.6</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329565" algn="l" rtl="0" eaLnBrk="0">
                        <a:lnSpc>
                          <a:spcPct val="83000"/>
                        </a:lnSpc>
                        <a:spcBef>
                          <a:spcPts val="0"/>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0.9</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8000"/>
                        </a:lnSpc>
                      </a:pPr>
                      <a:endParaRPr sz="500" dirty="0">
                        <a:latin typeface="Noto Sans CJK JP" panose="020B0500000000000000" charset="-122"/>
                        <a:ea typeface="Noto Sans CJK JP" panose="020B0500000000000000" charset="-122"/>
                        <a:cs typeface="Noto Sans CJK JP" panose="020B0500000000000000" charset="-122"/>
                      </a:endParaRPr>
                    </a:p>
                    <a:p>
                      <a:pPr marL="327660" algn="l" rtl="0" eaLnBrk="0">
                        <a:lnSpc>
                          <a:spcPct val="81000"/>
                        </a:lnSpc>
                        <a:spcBef>
                          <a:spcPts val="0"/>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2.2</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340360" algn="l" rtl="0" eaLnBrk="0">
                        <a:lnSpc>
                          <a:spcPct val="83000"/>
                        </a:lnSpc>
                        <a:spcBef>
                          <a:spcPts val="0"/>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1.8</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8000"/>
                        </a:lnSpc>
                      </a:pPr>
                      <a:endParaRPr sz="500" dirty="0">
                        <a:latin typeface="Noto Sans CJK JP" panose="020B0500000000000000" charset="-122"/>
                        <a:ea typeface="Noto Sans CJK JP" panose="020B0500000000000000" charset="-122"/>
                        <a:cs typeface="Noto Sans CJK JP" panose="020B0500000000000000" charset="-122"/>
                      </a:endParaRPr>
                    </a:p>
                    <a:p>
                      <a:pPr marL="408940" algn="l" rtl="0" eaLnBrk="0">
                        <a:lnSpc>
                          <a:spcPct val="81000"/>
                        </a:lnSpc>
                        <a:spcBef>
                          <a:spcPts val="0"/>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2.2</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8000"/>
                        </a:lnSpc>
                      </a:pPr>
                      <a:endParaRPr sz="500" dirty="0">
                        <a:latin typeface="Noto Sans CJK JP" panose="020B0500000000000000" charset="-122"/>
                        <a:ea typeface="Noto Sans CJK JP" panose="020B0500000000000000" charset="-122"/>
                        <a:cs typeface="Noto Sans CJK JP" panose="020B0500000000000000" charset="-122"/>
                      </a:endParaRPr>
                    </a:p>
                    <a:p>
                      <a:pPr marL="403860" algn="l" rtl="0" eaLnBrk="0">
                        <a:lnSpc>
                          <a:spcPct val="81000"/>
                        </a:lnSpc>
                        <a:spcBef>
                          <a:spcPts val="0"/>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1.2</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8000"/>
                        </a:lnSpc>
                      </a:pPr>
                      <a:endParaRPr sz="500" dirty="0">
                        <a:latin typeface="Noto Sans CJK JP" panose="020B0500000000000000" charset="-122"/>
                        <a:ea typeface="Noto Sans CJK JP" panose="020B0500000000000000" charset="-122"/>
                        <a:cs typeface="Noto Sans CJK JP" panose="020B0500000000000000" charset="-122"/>
                      </a:endParaRPr>
                    </a:p>
                    <a:p>
                      <a:pPr marL="500380" algn="l" rtl="0" eaLnBrk="0">
                        <a:lnSpc>
                          <a:spcPct val="82000"/>
                        </a:lnSpc>
                        <a:spcBef>
                          <a:spcPts val="0"/>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329565" algn="l" rtl="0" eaLnBrk="0">
                        <a:lnSpc>
                          <a:spcPct val="83000"/>
                        </a:lnSpc>
                        <a:spcBef>
                          <a:spcPts val="0"/>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0.6</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353695" algn="l" rtl="0" eaLnBrk="0">
                        <a:lnSpc>
                          <a:spcPct val="83000"/>
                        </a:lnSpc>
                        <a:spcBef>
                          <a:spcPts val="0"/>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0.6</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370205" algn="l" rtl="0" eaLnBrk="0">
                        <a:lnSpc>
                          <a:spcPct val="83000"/>
                        </a:lnSpc>
                        <a:spcBef>
                          <a:spcPts val="0"/>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0.8</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369570" algn="l" rtl="0" eaLnBrk="0">
                        <a:lnSpc>
                          <a:spcPct val="83000"/>
                        </a:lnSpc>
                        <a:spcBef>
                          <a:spcPts val="0"/>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0.9</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r>
              <a:tr h="544195">
                <a:tc>
                  <a:txBody>
                    <a:bodyPr/>
                    <a:lstStyle/>
                    <a:p>
                      <a:pPr algn="l" rtl="0" eaLnBrk="0">
                        <a:lnSpc>
                          <a:spcPct val="126000"/>
                        </a:lnSpc>
                      </a:pPr>
                      <a:endParaRPr sz="300" dirty="0">
                        <a:latin typeface="Noto Sans CJK JP" panose="020B0500000000000000" charset="-122"/>
                        <a:ea typeface="Noto Sans CJK JP" panose="020B0500000000000000" charset="-122"/>
                        <a:cs typeface="Noto Sans CJK JP" panose="020B0500000000000000" charset="-122"/>
                      </a:endParaRPr>
                    </a:p>
                    <a:p>
                      <a:pPr marL="236220" algn="l" rtl="0" eaLnBrk="0">
                        <a:lnSpc>
                          <a:spcPts val="1470"/>
                        </a:lnSpc>
                        <a:spcBef>
                          <a:spcPts val="5"/>
                        </a:spcBef>
                      </a:pPr>
                      <a:r>
                        <a:rPr sz="1200" kern="0" spc="4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循环</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43000"/>
                        </a:lnSpc>
                      </a:pPr>
                      <a:endParaRPr sz="200" dirty="0">
                        <a:latin typeface="Noto Sans CJK JP" panose="020B0500000000000000" charset="-122"/>
                        <a:ea typeface="Noto Sans CJK JP" panose="020B0500000000000000" charset="-122"/>
                        <a:cs typeface="Noto Sans CJK JP" panose="020B0500000000000000" charset="-122"/>
                      </a:endParaRPr>
                    </a:p>
                    <a:p>
                      <a:pPr marL="226695" indent="29845" algn="l" rtl="0" eaLnBrk="0">
                        <a:lnSpc>
                          <a:spcPct val="105000"/>
                        </a:lnSpc>
                        <a:spcBef>
                          <a:spcPts val="0"/>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Pro-</a:t>
                      </a:r>
                      <a:r>
                        <a:rPr sz="1200" kern="0" spc="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   </a:t>
                      </a:r>
                      <a:r>
                        <a:rPr sz="12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BNP</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193040" algn="l" rtl="0" eaLnBrk="0">
                        <a:lnSpc>
                          <a:spcPct val="83000"/>
                        </a:lnSpc>
                        <a:spcBef>
                          <a:spcPts val="0"/>
                        </a:spcBef>
                      </a:pPr>
                      <a:r>
                        <a:rPr sz="12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6745</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194945" algn="l" rtl="0" eaLnBrk="0">
                        <a:lnSpc>
                          <a:spcPct val="83000"/>
                        </a:lnSpc>
                        <a:spcBef>
                          <a:spcPts val="0"/>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9200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193675" algn="l" rtl="0" eaLnBrk="0">
                        <a:lnSpc>
                          <a:spcPct val="83000"/>
                        </a:lnSpc>
                        <a:spcBef>
                          <a:spcPts val="0"/>
                        </a:spcBef>
                      </a:pPr>
                      <a:r>
                        <a:rPr sz="12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3775</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29000"/>
                        </a:lnSpc>
                      </a:pPr>
                      <a:endParaRPr sz="300" dirty="0">
                        <a:latin typeface="Noto Sans CJK JP" panose="020B0500000000000000" charset="-122"/>
                        <a:ea typeface="Noto Sans CJK JP" panose="020B0500000000000000" charset="-122"/>
                        <a:cs typeface="Noto Sans CJK JP" panose="020B0500000000000000" charset="-122"/>
                      </a:endParaRPr>
                    </a:p>
                    <a:p>
                      <a:pPr marL="395605" indent="-261620" algn="l" rtl="0" eaLnBrk="0">
                        <a:lnSpc>
                          <a:spcPct val="104000"/>
                        </a:lnSpc>
                        <a:spcBef>
                          <a:spcPts val="5"/>
                        </a:spcBef>
                      </a:pPr>
                      <a:r>
                        <a:rPr sz="1200" kern="0" spc="6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+新活</a:t>
                      </a:r>
                      <a:r>
                        <a:rPr sz="1200" kern="0" spc="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   </a:t>
                      </a:r>
                      <a:r>
                        <a:rPr sz="1200" kern="0" spc="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素</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257175" algn="l" rtl="0" eaLnBrk="0">
                        <a:lnSpc>
                          <a:spcPct val="83000"/>
                        </a:lnSpc>
                        <a:spcBef>
                          <a:spcPts val="0"/>
                        </a:spcBef>
                      </a:pPr>
                      <a:r>
                        <a:rPr sz="12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5816</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218440" algn="l" rtl="0" eaLnBrk="0">
                        <a:lnSpc>
                          <a:spcPct val="83000"/>
                        </a:lnSpc>
                        <a:spcBef>
                          <a:spcPts val="0"/>
                        </a:spcBef>
                      </a:pPr>
                      <a:r>
                        <a:rPr sz="12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3078</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306705" algn="l" rtl="0" eaLnBrk="0">
                        <a:lnSpc>
                          <a:spcPct val="83000"/>
                        </a:lnSpc>
                        <a:spcBef>
                          <a:spcPts val="0"/>
                        </a:spcBef>
                      </a:pPr>
                      <a:r>
                        <a:rPr sz="12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216</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325120" algn="l" rtl="0" eaLnBrk="0">
                        <a:lnSpc>
                          <a:spcPct val="83000"/>
                        </a:lnSpc>
                        <a:spcBef>
                          <a:spcPts val="0"/>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784</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r>
              <a:tr h="358140">
                <a:tc rowSpan="3">
                  <a:txBody>
                    <a:bodyPr/>
                    <a:lstStyle/>
                    <a:p>
                      <a:pPr algn="l" rtl="0" eaLnBrk="0">
                        <a:lnSpc>
                          <a:spcPct val="126000"/>
                        </a:lnSpc>
                      </a:pPr>
                      <a:endParaRPr sz="300" dirty="0">
                        <a:latin typeface="Noto Sans CJK JP" panose="020B0500000000000000" charset="-122"/>
                        <a:ea typeface="Noto Sans CJK JP" panose="020B0500000000000000" charset="-122"/>
                        <a:cs typeface="Noto Sans CJK JP" panose="020B0500000000000000" charset="-122"/>
                      </a:endParaRPr>
                    </a:p>
                    <a:p>
                      <a:pPr marL="233680" algn="l" rtl="0" eaLnBrk="0">
                        <a:lnSpc>
                          <a:spcPts val="1465"/>
                        </a:lnSpc>
                        <a:spcBef>
                          <a:spcPts val="5"/>
                        </a:spcBef>
                      </a:pPr>
                      <a:r>
                        <a:rPr sz="1200" kern="0" spc="5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凝血</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3000"/>
                        </a:lnSpc>
                      </a:pPr>
                      <a:endParaRPr sz="500" dirty="0">
                        <a:latin typeface="Noto Sans CJK JP" panose="020B0500000000000000" charset="-122"/>
                        <a:ea typeface="Noto Sans CJK JP" panose="020B0500000000000000" charset="-122"/>
                        <a:cs typeface="Noto Sans CJK JP" panose="020B0500000000000000" charset="-122"/>
                      </a:endParaRPr>
                    </a:p>
                    <a:p>
                      <a:pPr marL="283845" algn="l" rtl="0" eaLnBrk="0">
                        <a:lnSpc>
                          <a:spcPct val="84000"/>
                        </a:lnSpc>
                        <a:spcBef>
                          <a:spcPts val="5"/>
                        </a:spcBef>
                      </a:pPr>
                      <a:r>
                        <a:rPr sz="12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INR</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248285" algn="l" rtl="0" eaLnBrk="0">
                        <a:lnSpc>
                          <a:spcPct val="83000"/>
                        </a:lnSpc>
                        <a:spcBef>
                          <a:spcPts val="0"/>
                        </a:spcBef>
                      </a:pPr>
                      <a:r>
                        <a:rPr sz="1200" kern="0" spc="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1.56</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8000"/>
                        </a:lnSpc>
                      </a:pPr>
                      <a:endParaRPr sz="500" dirty="0">
                        <a:latin typeface="Noto Sans CJK JP" panose="020B0500000000000000" charset="-122"/>
                        <a:ea typeface="Noto Sans CJK JP" panose="020B0500000000000000" charset="-122"/>
                        <a:cs typeface="Noto Sans CJK JP" panose="020B0500000000000000" charset="-122"/>
                      </a:endParaRPr>
                    </a:p>
                    <a:p>
                      <a:pPr marL="249555" algn="l" rtl="0" eaLnBrk="0">
                        <a:lnSpc>
                          <a:spcPct val="81000"/>
                        </a:lnSpc>
                        <a:spcBef>
                          <a:spcPts val="0"/>
                        </a:spcBef>
                      </a:pPr>
                      <a:r>
                        <a:rPr sz="1200" kern="0" spc="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1.17</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303530" algn="l" rtl="0" eaLnBrk="0">
                        <a:lnSpc>
                          <a:spcPct val="83000"/>
                        </a:lnSpc>
                        <a:spcBef>
                          <a:spcPts val="0"/>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0.44</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264160" algn="l" rtl="0" eaLnBrk="0">
                        <a:lnSpc>
                          <a:spcPct val="83000"/>
                        </a:lnSpc>
                        <a:spcBef>
                          <a:spcPts val="0"/>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0.26</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263525" algn="l" rtl="0" eaLnBrk="0">
                        <a:lnSpc>
                          <a:spcPct val="83000"/>
                        </a:lnSpc>
                        <a:spcBef>
                          <a:spcPts val="0"/>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0.26</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279400" algn="l" rtl="0" eaLnBrk="0">
                        <a:lnSpc>
                          <a:spcPct val="83000"/>
                        </a:lnSpc>
                        <a:spcBef>
                          <a:spcPts val="0"/>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0.37</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r>
              <a:tr h="358140">
                <a:tc vMerge="1">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rtl="0" eaLnBrk="0">
                        <a:lnSpc>
                          <a:spcPct val="103000"/>
                        </a:lnSpc>
                      </a:pPr>
                      <a:endParaRPr sz="500" dirty="0">
                        <a:latin typeface="Noto Sans CJK JP" panose="020B0500000000000000" charset="-122"/>
                        <a:ea typeface="Noto Sans CJK JP" panose="020B0500000000000000" charset="-122"/>
                        <a:cs typeface="Noto Sans CJK JP" panose="020B0500000000000000" charset="-122"/>
                      </a:endParaRPr>
                    </a:p>
                    <a:p>
                      <a:pPr marL="335280" algn="l" rtl="0" eaLnBrk="0">
                        <a:lnSpc>
                          <a:spcPct val="84000"/>
                        </a:lnSpc>
                        <a:spcBef>
                          <a:spcPts val="5"/>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HB</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374650" algn="l" rtl="0" eaLnBrk="0">
                        <a:lnSpc>
                          <a:spcPct val="83000"/>
                        </a:lnSpc>
                        <a:spcBef>
                          <a:spcPts val="5"/>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63</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374015" algn="l" rtl="0" eaLnBrk="0">
                        <a:lnSpc>
                          <a:spcPct val="83000"/>
                        </a:lnSpc>
                        <a:spcBef>
                          <a:spcPts val="5"/>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54</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454025" algn="l" rtl="0" eaLnBrk="0">
                        <a:lnSpc>
                          <a:spcPct val="83000"/>
                        </a:lnSpc>
                        <a:spcBef>
                          <a:spcPts val="5"/>
                        </a:spcBef>
                      </a:pPr>
                      <a:r>
                        <a:rPr sz="12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49</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438785" algn="l" rtl="0" eaLnBrk="0">
                        <a:lnSpc>
                          <a:spcPct val="83000"/>
                        </a:lnSpc>
                        <a:spcBef>
                          <a:spcPts val="5"/>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80</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400050" algn="l" rtl="0" eaLnBrk="0">
                        <a:lnSpc>
                          <a:spcPct val="83000"/>
                        </a:lnSpc>
                        <a:spcBef>
                          <a:spcPts val="5"/>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88</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8000"/>
                        </a:lnSpc>
                      </a:pPr>
                      <a:endParaRPr sz="500" dirty="0">
                        <a:latin typeface="Noto Sans CJK JP" panose="020B0500000000000000" charset="-122"/>
                        <a:ea typeface="Noto Sans CJK JP" panose="020B0500000000000000" charset="-122"/>
                        <a:cs typeface="Noto Sans CJK JP" panose="020B0500000000000000" charset="-122"/>
                      </a:endParaRPr>
                    </a:p>
                    <a:p>
                      <a:pPr marL="374650" algn="l" rtl="0" eaLnBrk="0">
                        <a:lnSpc>
                          <a:spcPct val="82000"/>
                        </a:lnSpc>
                        <a:spcBef>
                          <a:spcPts val="5"/>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74</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8000"/>
                        </a:lnSpc>
                      </a:pPr>
                      <a:endParaRPr sz="500" dirty="0">
                        <a:latin typeface="Noto Sans CJK JP" panose="020B0500000000000000" charset="-122"/>
                        <a:ea typeface="Noto Sans CJK JP" panose="020B0500000000000000" charset="-122"/>
                        <a:cs typeface="Noto Sans CJK JP" panose="020B0500000000000000" charset="-122"/>
                      </a:endParaRPr>
                    </a:p>
                    <a:p>
                      <a:pPr marL="398780" algn="l" rtl="0" eaLnBrk="0">
                        <a:lnSpc>
                          <a:spcPct val="82000"/>
                        </a:lnSpc>
                        <a:spcBef>
                          <a:spcPts val="5"/>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74</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7000"/>
                        </a:lnSpc>
                      </a:pPr>
                      <a:endParaRPr sz="500" dirty="0">
                        <a:latin typeface="Noto Sans CJK JP" panose="020B0500000000000000" charset="-122"/>
                        <a:ea typeface="Noto Sans CJK JP" panose="020B0500000000000000" charset="-122"/>
                        <a:cs typeface="Noto Sans CJK JP" panose="020B0500000000000000" charset="-122"/>
                      </a:endParaRPr>
                    </a:p>
                    <a:p>
                      <a:pPr marL="415290" algn="l" rtl="0" eaLnBrk="0">
                        <a:lnSpc>
                          <a:spcPct val="83000"/>
                        </a:lnSpc>
                        <a:spcBef>
                          <a:spcPts val="5"/>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79</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c>
                  <a:txBody>
                    <a:bodyPr/>
                    <a:lstStyle/>
                    <a:p>
                      <a:pPr algn="l" rtl="0" eaLnBrk="0">
                        <a:lnSpc>
                          <a:spcPct val="108000"/>
                        </a:lnSpc>
                      </a:pPr>
                      <a:endParaRPr sz="500" dirty="0">
                        <a:latin typeface="Noto Sans CJK JP" panose="020B0500000000000000" charset="-122"/>
                        <a:ea typeface="Noto Sans CJK JP" panose="020B0500000000000000" charset="-122"/>
                        <a:cs typeface="Noto Sans CJK JP" panose="020B0500000000000000" charset="-122"/>
                      </a:endParaRPr>
                    </a:p>
                    <a:p>
                      <a:pPr marL="414655" algn="l" rtl="0" eaLnBrk="0">
                        <a:lnSpc>
                          <a:spcPct val="82000"/>
                        </a:lnSpc>
                        <a:spcBef>
                          <a:spcPts val="5"/>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72</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FF7"/>
                    </a:solidFill>
                  </a:tcPr>
                </a:tc>
              </a:tr>
              <a:tr h="549275">
                <a:tc vMerge="1">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tc>
                  <a:txBody>
                    <a:bodyPr/>
                    <a:lstStyle/>
                    <a:p>
                      <a:pPr algn="l" rtl="0" eaLnBrk="0">
                        <a:lnSpc>
                          <a:spcPct val="109000"/>
                        </a:lnSpc>
                      </a:pPr>
                      <a:endParaRPr sz="400" dirty="0">
                        <a:latin typeface="Noto Sans CJK JP" panose="020B0500000000000000" charset="-122"/>
                        <a:ea typeface="Noto Sans CJK JP" panose="020B0500000000000000" charset="-122"/>
                        <a:cs typeface="Noto Sans CJK JP" panose="020B0500000000000000" charset="-122"/>
                      </a:endParaRPr>
                    </a:p>
                    <a:p>
                      <a:pPr marL="230505" indent="-3810" algn="l" rtl="0" eaLnBrk="0">
                        <a:lnSpc>
                          <a:spcPct val="102000"/>
                        </a:lnSpc>
                        <a:spcBef>
                          <a:spcPts val="0"/>
                        </a:spcBef>
                      </a:pPr>
                      <a:r>
                        <a:rPr sz="1200" kern="0" spc="6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依诺</a:t>
                      </a: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   </a:t>
                      </a:r>
                      <a:r>
                        <a:rPr sz="1200" kern="0" spc="4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肝素</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1000"/>
                        </a:lnSpc>
                      </a:pPr>
                      <a:endParaRPr sz="300" dirty="0">
                        <a:latin typeface="Noto Sans CJK JP" panose="020B0500000000000000" charset="-122"/>
                        <a:ea typeface="Noto Sans CJK JP" panose="020B0500000000000000" charset="-122"/>
                        <a:cs typeface="Noto Sans CJK JP" panose="020B0500000000000000" charset="-122"/>
                      </a:endParaRPr>
                    </a:p>
                    <a:p>
                      <a:pPr algn="r" rtl="0" eaLnBrk="0">
                        <a:lnSpc>
                          <a:spcPct val="98000"/>
                        </a:lnSpc>
                        <a:spcBef>
                          <a:spcPts val="0"/>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1000"/>
                        </a:lnSpc>
                      </a:pPr>
                      <a:endParaRPr sz="300" dirty="0">
                        <a:latin typeface="Noto Sans CJK JP" panose="020B0500000000000000" charset="-122"/>
                        <a:ea typeface="Noto Sans CJK JP" panose="020B0500000000000000" charset="-122"/>
                        <a:cs typeface="Noto Sans CJK JP" panose="020B0500000000000000" charset="-122"/>
                      </a:endParaRPr>
                    </a:p>
                    <a:p>
                      <a:pPr algn="r" rtl="0" eaLnBrk="0">
                        <a:lnSpc>
                          <a:spcPct val="98000"/>
                        </a:lnSpc>
                        <a:spcBef>
                          <a:spcPts val="0"/>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1000"/>
                        </a:lnSpc>
                      </a:pPr>
                      <a:endParaRPr sz="300" dirty="0">
                        <a:latin typeface="Noto Sans CJK JP" panose="020B0500000000000000" charset="-122"/>
                        <a:ea typeface="Noto Sans CJK JP" panose="020B0500000000000000" charset="-122"/>
                        <a:cs typeface="Noto Sans CJK JP" panose="020B0500000000000000" charset="-122"/>
                      </a:endParaRPr>
                    </a:p>
                    <a:p>
                      <a:pPr algn="r" rtl="0" eaLnBrk="0">
                        <a:lnSpc>
                          <a:spcPct val="98000"/>
                        </a:lnSpc>
                        <a:spcBef>
                          <a:spcPts val="0"/>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1000"/>
                        </a:lnSpc>
                      </a:pPr>
                      <a:endParaRPr sz="300" dirty="0">
                        <a:latin typeface="Noto Sans CJK JP" panose="020B0500000000000000" charset="-122"/>
                        <a:ea typeface="Noto Sans CJK JP" panose="020B0500000000000000" charset="-122"/>
                        <a:cs typeface="Noto Sans CJK JP" panose="020B0500000000000000" charset="-122"/>
                      </a:endParaRPr>
                    </a:p>
                    <a:p>
                      <a:pPr algn="r" rtl="0" eaLnBrk="0">
                        <a:lnSpc>
                          <a:spcPct val="98000"/>
                        </a:lnSpc>
                        <a:spcBef>
                          <a:spcPts val="0"/>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1000"/>
                        </a:lnSpc>
                      </a:pPr>
                      <a:endParaRPr sz="300" dirty="0">
                        <a:latin typeface="Noto Sans CJK JP" panose="020B0500000000000000" charset="-122"/>
                        <a:ea typeface="Noto Sans CJK JP" panose="020B0500000000000000" charset="-122"/>
                        <a:cs typeface="Noto Sans CJK JP" panose="020B0500000000000000" charset="-122"/>
                      </a:endParaRPr>
                    </a:p>
                    <a:p>
                      <a:pPr algn="r" rtl="0" eaLnBrk="0">
                        <a:lnSpc>
                          <a:spcPct val="98000"/>
                        </a:lnSpc>
                        <a:spcBef>
                          <a:spcPts val="0"/>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c>
                  <a:txBody>
                    <a:bodyPr/>
                    <a:lstStyle/>
                    <a:p>
                      <a:pPr algn="l" rtl="0" eaLnBrk="0">
                        <a:lnSpc>
                          <a:spcPct val="101000"/>
                        </a:lnSpc>
                      </a:pPr>
                      <a:endParaRPr sz="300" dirty="0">
                        <a:latin typeface="Noto Sans CJK JP" panose="020B0500000000000000" charset="-122"/>
                        <a:ea typeface="Noto Sans CJK JP" panose="020B0500000000000000" charset="-122"/>
                        <a:cs typeface="Noto Sans CJK JP" panose="020B0500000000000000" charset="-122"/>
                      </a:endParaRPr>
                    </a:p>
                    <a:p>
                      <a:pPr algn="r" rtl="0" eaLnBrk="0">
                        <a:lnSpc>
                          <a:spcPct val="98000"/>
                        </a:lnSpc>
                        <a:spcBef>
                          <a:spcPts val="0"/>
                        </a:spcBef>
                      </a:pPr>
                      <a:r>
                        <a:rPr sz="12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a:t>
                      </a:r>
                      <a:endParaRPr sz="12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D2DEEF"/>
                    </a:solidFill>
                  </a:tcPr>
                </a:tc>
              </a:tr>
            </a:tbl>
          </a:graphicData>
        </a:graphic>
      </p:graphicFrame>
      <p:pic>
        <p:nvPicPr>
          <p:cNvPr id="260" name="picture 260"/>
          <p:cNvPicPr>
            <a:picLocks noChangeAspect="1"/>
          </p:cNvPicPr>
          <p:nvPr/>
        </p:nvPicPr>
        <p:blipFill>
          <a:blip r:embed="rId2"/>
          <a:stretch>
            <a:fillRect/>
          </a:stretch>
        </p:blipFill>
        <p:spPr>
          <a:xfrm rot="21600000">
            <a:off x="7192670" y="278086"/>
            <a:ext cx="294393" cy="293917"/>
          </a:xfrm>
          <a:prstGeom prst="rect">
            <a:avLst/>
          </a:prstGeom>
        </p:spPr>
      </p:pic>
      <p:sp>
        <p:nvSpPr>
          <p:cNvPr id="262" name="textbox 262"/>
          <p:cNvSpPr/>
          <p:nvPr/>
        </p:nvSpPr>
        <p:spPr>
          <a:xfrm>
            <a:off x="5997727" y="6359931"/>
            <a:ext cx="200025" cy="97790"/>
          </a:xfrm>
          <a:prstGeom prst="rect">
            <a:avLst/>
          </a:prstGeom>
          <a:noFill/>
          <a:ln w="0" cap="flat">
            <a:noFill/>
            <a:prstDash val="solid"/>
            <a:miter lim="0"/>
          </a:ln>
        </p:spPr>
        <p:txBody>
          <a:bodyPr vert="horz" wrap="square" lIns="0" tIns="0" rIns="0" bIns="0"/>
          <a:lstStyle/>
          <a:p>
            <a:pPr algn="l" rtl="0" eaLnBrk="0">
              <a:lnSpc>
                <a:spcPct val="81000"/>
              </a:lnSpc>
            </a:pPr>
            <a:endParaRPr sz="100" dirty="0">
              <a:latin typeface="Noto Sans CJK JP" panose="020B0500000000000000" charset="-122"/>
              <a:ea typeface="Noto Sans CJK JP" panose="020B0500000000000000" charset="-122"/>
              <a:cs typeface="Noto Sans CJK JP" panose="020B0500000000000000" charset="-122"/>
            </a:endParaRPr>
          </a:p>
          <a:p>
            <a:pPr marL="12700" algn="l" rtl="0" eaLnBrk="0">
              <a:lnSpc>
                <a:spcPct val="79000"/>
              </a:lnSpc>
            </a:pPr>
            <a:r>
              <a:rPr sz="600" kern="0" spc="-2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a:t>
            </a:r>
            <a:r>
              <a:rPr sz="600" kern="0" spc="4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 </a:t>
            </a:r>
            <a:r>
              <a:rPr sz="600" kern="0" spc="-2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22</a:t>
            </a:r>
            <a:r>
              <a:rPr sz="600" kern="0" spc="5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 </a:t>
            </a:r>
            <a:r>
              <a:rPr sz="600" kern="0" spc="-2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a:t>
            </a:r>
            <a:endParaRPr sz="600" dirty="0">
              <a:latin typeface="Noto Sans CJK JP" panose="020B0500000000000000" charset="-122"/>
              <a:ea typeface="Noto Sans CJK JP" panose="020B0500000000000000" charset="-122"/>
              <a:cs typeface="Noto Sans CJK JP" panose="020B0500000000000000"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4" name="picture 264"/>
          <p:cNvPicPr>
            <a:picLocks noChangeAspect="1"/>
          </p:cNvPicPr>
          <p:nvPr/>
        </p:nvPicPr>
        <p:blipFill>
          <a:blip r:embed="rId1"/>
          <a:stretch>
            <a:fillRect/>
          </a:stretch>
        </p:blipFill>
        <p:spPr>
          <a:xfrm rot="21600000">
            <a:off x="127000" y="157477"/>
            <a:ext cx="9753600" cy="5425439"/>
          </a:xfrm>
          <a:prstGeom prst="rect">
            <a:avLst/>
          </a:prstGeom>
        </p:spPr>
      </p:pic>
      <p:graphicFrame>
        <p:nvGraphicFramePr>
          <p:cNvPr id="266" name="table 266"/>
          <p:cNvGraphicFramePr>
            <a:graphicFrameLocks noGrp="1"/>
          </p:cNvGraphicFramePr>
          <p:nvPr/>
        </p:nvGraphicFramePr>
        <p:xfrm>
          <a:off x="121920" y="121919"/>
          <a:ext cx="9763761" cy="5496560"/>
        </p:xfrm>
        <a:graphic>
          <a:graphicData uri="http://schemas.openxmlformats.org/drawingml/2006/table">
            <a:tbl>
              <a:tblPr/>
              <a:tblGrid>
                <a:gridCol w="4114164"/>
                <a:gridCol w="414655"/>
                <a:gridCol w="2844800"/>
                <a:gridCol w="2390140"/>
              </a:tblGrid>
              <a:tr h="638810">
                <a:tc gridSpan="2">
                  <a:txBody>
                    <a:bodyPr/>
                    <a:lstStyle/>
                    <a:p>
                      <a:pPr algn="l" rtl="0" eaLnBrk="0">
                        <a:lnSpc>
                          <a:spcPct val="142000"/>
                        </a:lnSpc>
                      </a:pPr>
                      <a:endParaRPr sz="1000" dirty="0">
                        <a:latin typeface="Noto Sans CJK JP" panose="020B0500000000000000" charset="-122"/>
                        <a:ea typeface="Noto Sans CJK JP" panose="020B0500000000000000" charset="-122"/>
                        <a:cs typeface="Noto Sans CJK JP" panose="020B0500000000000000" charset="-122"/>
                      </a:endParaRPr>
                    </a:p>
                    <a:p>
                      <a:pPr marL="203200" algn="l" rtl="0" eaLnBrk="0">
                        <a:lnSpc>
                          <a:spcPct val="78000"/>
                        </a:lnSpc>
                      </a:pPr>
                      <a:r>
                        <a:rPr sz="3500" kern="0" spc="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诊疗经过</a:t>
                      </a:r>
                      <a:endParaRPr sz="35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a:noFill/>
                    </a:lnR>
                    <a:lnT w="9525" cap="flat" cmpd="sng" algn="ctr">
                      <a:solidFill>
                        <a:srgbClr val="CCCCCC"/>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tc hMerge="1">
                  <a:tcPr marL="0" marR="0" marT="0" marB="0" vert="horz">
                    <a:lnL w="9525" cap="flat" cmpd="sng" algn="ctr">
                      <a:solidFill>
                        <a:srgbClr val="CCCCCC"/>
                      </a:solidFill>
                      <a:prstDash val="solid"/>
                      <a:round/>
                      <a:headEnd type="none" w="med" len="med"/>
                      <a:tailEnd type="none" w="med" len="med"/>
                    </a:lnL>
                    <a:lnR>
                      <a:noFill/>
                    </a:lnR>
                    <a:lnT w="9525" cap="flat" cmpd="sng" algn="ctr">
                      <a:solidFill>
                        <a:srgbClr val="CCCCCC"/>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a:noFill/>
                    </a:lnL>
                    <a:lnR>
                      <a:noFill/>
                    </a:lnR>
                    <a:lnT w="9525" cap="flat" cmpd="sng" algn="ctr">
                      <a:solidFill>
                        <a:srgbClr val="CCCCCC"/>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tc>
                  <a:txBody>
                    <a:bodyPr/>
                    <a:lstStyle/>
                    <a:p>
                      <a:pPr algn="l" rtl="0" eaLnBrk="0">
                        <a:lnSpc>
                          <a:spcPct val="147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7000"/>
                        </a:lnSpc>
                      </a:pPr>
                      <a:endParaRPr sz="100" dirty="0">
                        <a:latin typeface="Noto Sans CJK JP" panose="020B0500000000000000" charset="-122"/>
                        <a:ea typeface="Noto Sans CJK JP" panose="020B0500000000000000" charset="-122"/>
                        <a:cs typeface="Noto Sans CJK JP" panose="020B0500000000000000" charset="-122"/>
                      </a:endParaRPr>
                    </a:p>
                    <a:p>
                      <a:pPr marL="8255" algn="l" rtl="0" eaLnBrk="0">
                        <a:lnSpc>
                          <a:spcPts val="2030"/>
                        </a:lnSpc>
                      </a:pPr>
                      <a:r>
                        <a:rPr sz="1600" kern="0" spc="10" dirty="0">
                          <a:solidFill>
                            <a:srgbClr val="0000C9">
                              <a:alpha val="100000"/>
                            </a:srgbClr>
                          </a:solidFill>
                          <a:latin typeface="Noto Sans CJK JP" panose="020B0500000000000000" charset="-122"/>
                          <a:ea typeface="Noto Sans CJK JP" panose="020B0500000000000000" charset="-122"/>
                          <a:cs typeface="Noto Sans CJK JP" panose="020B0500000000000000" charset="-122"/>
                        </a:rPr>
                        <a:t>pfzer</a:t>
                      </a:r>
                      <a:endParaRPr sz="16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a:noFill/>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tr>
              <a:tr h="0">
                <a:tc gridSpan="4">
                  <a:txBody>
                    <a:bodyPr/>
                    <a:lstStyle/>
                    <a:p>
                      <a:pPr algn="l" rtl="0" eaLnBrk="0">
                        <a:lnSpc>
                          <a:spcPts val="490"/>
                        </a:lnSpc>
                      </a:pPr>
                      <a:endParaRPr sz="4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solidFill>
                      <a:srgbClr val="29487E"/>
                    </a:solidFill>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solidFill>
                      <a:srgbClr val="29487E"/>
                    </a:solidFill>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solidFill>
                      <a:srgbClr val="29487E"/>
                    </a:solidFill>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solidFill>
                      <a:srgbClr val="29487E"/>
                    </a:solidFill>
                  </a:tcPr>
                </a:tc>
              </a:tr>
              <a:tr h="4789170">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a:noFill/>
                    </a:lnR>
                    <a:lnT w="9525" cap="flat" cmpd="sng" algn="ctr">
                      <a:solidFill>
                        <a:srgbClr val="4472C4"/>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gridSpan="3">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1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1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1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1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1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1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000"/>
                        </a:lnSpc>
                      </a:pPr>
                      <a:endParaRPr sz="100" dirty="0">
                        <a:latin typeface="Noto Sans CJK JP" panose="020B0500000000000000" charset="-122"/>
                        <a:ea typeface="Noto Sans CJK JP" panose="020B0500000000000000" charset="-122"/>
                        <a:cs typeface="Noto Sans CJK JP" panose="020B0500000000000000" charset="-122"/>
                      </a:endParaRPr>
                    </a:p>
                    <a:p>
                      <a:pPr marL="105410" algn="l" rtl="0" eaLnBrk="0">
                        <a:lnSpc>
                          <a:spcPct val="90000"/>
                        </a:lnSpc>
                      </a:pPr>
                      <a:r>
                        <a:rPr sz="1900" kern="0" spc="7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03-31（</a:t>
                      </a:r>
                      <a:r>
                        <a:rPr sz="1900" kern="0" spc="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Day</a:t>
                      </a:r>
                      <a:r>
                        <a:rPr sz="1900" kern="0" spc="7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31）</a:t>
                      </a:r>
                      <a:endParaRPr sz="1900" dirty="0">
                        <a:latin typeface="Noto Sans CJK JP" panose="020B0500000000000000" charset="-122"/>
                        <a:ea typeface="Noto Sans CJK JP" panose="020B0500000000000000" charset="-122"/>
                        <a:cs typeface="Noto Sans CJK JP" panose="020B0500000000000000" charset="-122"/>
                      </a:endParaRPr>
                    </a:p>
                    <a:p>
                      <a:pPr algn="l" rtl="0" eaLnBrk="0">
                        <a:lnSpc>
                          <a:spcPct val="100000"/>
                        </a:lnSpc>
                      </a:pPr>
                      <a:endParaRPr sz="600" dirty="0">
                        <a:latin typeface="Noto Sans CJK JP" panose="020B0500000000000000" charset="-122"/>
                        <a:ea typeface="Noto Sans CJK JP" panose="020B0500000000000000" charset="-122"/>
                        <a:cs typeface="Noto Sans CJK JP" panose="020B0500000000000000" charset="-122"/>
                      </a:endParaRPr>
                    </a:p>
                    <a:p>
                      <a:pPr marL="98425" indent="1270" algn="l" rtl="0" eaLnBrk="0">
                        <a:lnSpc>
                          <a:spcPct val="141000"/>
                        </a:lnSpc>
                        <a:spcBef>
                          <a:spcPts val="5"/>
                        </a:spcBef>
                      </a:pPr>
                      <a:r>
                        <a:rPr sz="1900" kern="0" spc="2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患者改鼻导管吸氧，夹闭左侧胸腔闭式</a:t>
                      </a:r>
                      <a:r>
                        <a:rPr sz="1900" kern="0" spc="1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引流管，复</a:t>
                      </a:r>
                      <a:r>
                        <a:rPr sz="1900" kern="0" spc="-1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    </a:t>
                      </a:r>
                      <a:r>
                        <a:rPr sz="1900" kern="0" spc="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查CT左侧气胸明显吸收，拔除引流管，</a:t>
                      </a:r>
                      <a:r>
                        <a:rPr sz="1900" kern="0" spc="-10" dirty="0">
                          <a:solidFill>
                            <a:srgbClr val="203864">
                              <a:alpha val="100000"/>
                            </a:srgbClr>
                          </a:solidFill>
                          <a:latin typeface="Noto Sans CJK JP" panose="020B0500000000000000" charset="-122"/>
                          <a:ea typeface="Noto Sans CJK JP" panose="020B0500000000000000" charset="-122"/>
                          <a:cs typeface="Noto Sans CJK JP" panose="020B0500000000000000" charset="-122"/>
                        </a:rPr>
                        <a:t>转回骨科。</a:t>
                      </a:r>
                      <a:endParaRPr sz="19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a:noFill/>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cPr marL="0" marR="0" marT="0" marB="0" vert="horz">
                    <a:lnL>
                      <a:noFill/>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cPr marL="0" marR="0" marT="0" marB="0" vert="horz">
                    <a:lnL>
                      <a:noFill/>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bl>
          </a:graphicData>
        </a:graphic>
      </p:graphicFrame>
      <p:pic>
        <p:nvPicPr>
          <p:cNvPr id="268" name="picture 268"/>
          <p:cNvPicPr>
            <a:picLocks noChangeAspect="1"/>
          </p:cNvPicPr>
          <p:nvPr/>
        </p:nvPicPr>
        <p:blipFill>
          <a:blip r:embed="rId2"/>
          <a:stretch>
            <a:fillRect/>
          </a:stretch>
        </p:blipFill>
        <p:spPr>
          <a:xfrm rot="21600000">
            <a:off x="741172" y="1026667"/>
            <a:ext cx="3395980" cy="4020312"/>
          </a:xfrm>
          <a:prstGeom prst="rect">
            <a:avLst/>
          </a:prstGeom>
        </p:spPr>
      </p:pic>
      <p:pic>
        <p:nvPicPr>
          <p:cNvPr id="270" name="picture 270"/>
          <p:cNvPicPr>
            <a:picLocks noChangeAspect="1"/>
          </p:cNvPicPr>
          <p:nvPr/>
        </p:nvPicPr>
        <p:blipFill>
          <a:blip r:embed="rId3"/>
          <a:stretch>
            <a:fillRect/>
          </a:stretch>
        </p:blipFill>
        <p:spPr>
          <a:xfrm rot="21600000">
            <a:off x="7192670" y="278086"/>
            <a:ext cx="294393" cy="293917"/>
          </a:xfrm>
          <a:prstGeom prst="rect">
            <a:avLst/>
          </a:prstGeom>
        </p:spPr>
      </p:pic>
      <p:sp>
        <p:nvSpPr>
          <p:cNvPr id="272" name="textbox 272"/>
          <p:cNvSpPr/>
          <p:nvPr/>
        </p:nvSpPr>
        <p:spPr>
          <a:xfrm>
            <a:off x="119100" y="5679795"/>
            <a:ext cx="596900" cy="118110"/>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Noto Sans CJK JP" panose="020B0500000000000000" charset="-122"/>
              <a:ea typeface="Noto Sans CJK JP" panose="020B0500000000000000" charset="-122"/>
              <a:cs typeface="Noto Sans CJK JP" panose="020B0500000000000000" charset="-122"/>
            </a:endParaRPr>
          </a:p>
          <a:p>
            <a:pPr marL="12700" algn="l" rtl="0" eaLnBrk="0">
              <a:lnSpc>
                <a:spcPts val="725"/>
              </a:lnSpc>
            </a:pPr>
            <a:r>
              <a:rPr sz="600" kern="0" spc="-10" dirty="0">
                <a:solidFill>
                  <a:srgbClr val="808080">
                    <a:alpha val="100000"/>
                  </a:srgbClr>
                </a:solidFill>
                <a:latin typeface="Noto Sans CJK JP" panose="020B0500000000000000" charset="-122"/>
                <a:ea typeface="Noto Sans CJK JP" panose="020B0500000000000000" charset="-122"/>
                <a:cs typeface="Noto Sans CJK JP" panose="020B0500000000000000" charset="-122"/>
              </a:rPr>
              <a:t>[</a:t>
            </a:r>
            <a:r>
              <a:rPr sz="6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此页面上无备注</a:t>
            </a:r>
            <a:r>
              <a:rPr sz="600" kern="0" spc="-10" dirty="0">
                <a:solidFill>
                  <a:srgbClr val="808080">
                    <a:alpha val="100000"/>
                  </a:srgbClr>
                </a:solidFill>
                <a:latin typeface="Noto Sans CJK JP" panose="020B0500000000000000" charset="-122"/>
                <a:ea typeface="Noto Sans CJK JP" panose="020B0500000000000000" charset="-122"/>
                <a:cs typeface="Noto Sans CJK JP" panose="020B0500000000000000" charset="-122"/>
              </a:rPr>
              <a:t>]</a:t>
            </a:r>
            <a:endParaRPr sz="600" dirty="0">
              <a:latin typeface="Noto Sans CJK JP" panose="020B0500000000000000" charset="-122"/>
              <a:ea typeface="Noto Sans CJK JP" panose="020B0500000000000000" charset="-122"/>
              <a:cs typeface="Noto Sans CJK JP" panose="020B0500000000000000" charset="-122"/>
            </a:endParaRPr>
          </a:p>
        </p:txBody>
      </p:sp>
      <p:sp>
        <p:nvSpPr>
          <p:cNvPr id="274" name="textbox 274"/>
          <p:cNvSpPr/>
          <p:nvPr/>
        </p:nvSpPr>
        <p:spPr>
          <a:xfrm>
            <a:off x="5997727" y="6359931"/>
            <a:ext cx="200025" cy="97790"/>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Noto Sans CJK JP" panose="020B0500000000000000" charset="-122"/>
              <a:ea typeface="Noto Sans CJK JP" panose="020B0500000000000000" charset="-122"/>
              <a:cs typeface="Noto Sans CJK JP" panose="020B0500000000000000" charset="-122"/>
            </a:endParaRPr>
          </a:p>
          <a:p>
            <a:pPr marL="12700" algn="l" rtl="0" eaLnBrk="0">
              <a:lnSpc>
                <a:spcPct val="79000"/>
              </a:lnSpc>
            </a:pPr>
            <a:r>
              <a:rPr sz="600" kern="0" spc="-2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a:t>
            </a:r>
            <a:r>
              <a:rPr sz="600" kern="0" spc="4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 </a:t>
            </a:r>
            <a:r>
              <a:rPr sz="600" kern="0" spc="-2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23</a:t>
            </a:r>
            <a:r>
              <a:rPr sz="600" kern="0" spc="5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 </a:t>
            </a:r>
            <a:r>
              <a:rPr sz="600" kern="0" spc="-2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a:t>
            </a:r>
            <a:endParaRPr sz="600" dirty="0">
              <a:latin typeface="Noto Sans CJK JP" panose="020B0500000000000000" charset="-122"/>
              <a:ea typeface="Noto Sans CJK JP" panose="020B0500000000000000" charset="-122"/>
              <a:cs typeface="Noto Sans CJK JP" panose="020B0500000000000000"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 name="picture 276"/>
          <p:cNvPicPr>
            <a:picLocks noChangeAspect="1"/>
          </p:cNvPicPr>
          <p:nvPr/>
        </p:nvPicPr>
        <p:blipFill>
          <a:blip r:embed="rId1"/>
          <a:stretch>
            <a:fillRect/>
          </a:stretch>
        </p:blipFill>
        <p:spPr>
          <a:xfrm rot="21600000">
            <a:off x="127000" y="157477"/>
            <a:ext cx="9753600" cy="5425439"/>
          </a:xfrm>
          <a:prstGeom prst="rect">
            <a:avLst/>
          </a:prstGeom>
        </p:spPr>
      </p:pic>
      <p:pic>
        <p:nvPicPr>
          <p:cNvPr id="278" name="picture 278"/>
          <p:cNvPicPr>
            <a:picLocks noChangeAspect="1"/>
          </p:cNvPicPr>
          <p:nvPr/>
        </p:nvPicPr>
        <p:blipFill>
          <a:blip r:embed="rId2"/>
          <a:stretch>
            <a:fillRect/>
          </a:stretch>
        </p:blipFill>
        <p:spPr>
          <a:xfrm rot="21600000">
            <a:off x="164592" y="2740475"/>
            <a:ext cx="9715703" cy="490080"/>
          </a:xfrm>
          <a:prstGeom prst="rect">
            <a:avLst/>
          </a:prstGeom>
        </p:spPr>
      </p:pic>
      <p:graphicFrame>
        <p:nvGraphicFramePr>
          <p:cNvPr id="280" name="table 280"/>
          <p:cNvGraphicFramePr>
            <a:graphicFrameLocks noGrp="1"/>
          </p:cNvGraphicFramePr>
          <p:nvPr/>
        </p:nvGraphicFramePr>
        <p:xfrm>
          <a:off x="121920" y="121919"/>
          <a:ext cx="9763760" cy="5496560"/>
        </p:xfrm>
        <a:graphic>
          <a:graphicData uri="http://schemas.openxmlformats.org/drawingml/2006/table">
            <a:tbl>
              <a:tblPr/>
              <a:tblGrid>
                <a:gridCol w="365760"/>
                <a:gridCol w="2103120"/>
                <a:gridCol w="2011679"/>
                <a:gridCol w="2011680"/>
                <a:gridCol w="2468880"/>
                <a:gridCol w="802640"/>
              </a:tblGrid>
              <a:tr h="638175">
                <a:tc gridSpan="2">
                  <a:txBody>
                    <a:bodyPr/>
                    <a:lstStyle/>
                    <a:p>
                      <a:pPr algn="l" rtl="0" eaLnBrk="0">
                        <a:lnSpc>
                          <a:spcPct val="141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6000"/>
                        </a:lnSpc>
                      </a:pPr>
                      <a:endParaRPr sz="100" dirty="0">
                        <a:latin typeface="Noto Sans CJK JP" panose="020B0500000000000000" charset="-122"/>
                        <a:ea typeface="Noto Sans CJK JP" panose="020B0500000000000000" charset="-122"/>
                        <a:cs typeface="Noto Sans CJK JP" panose="020B0500000000000000" charset="-122"/>
                      </a:endParaRPr>
                    </a:p>
                    <a:p>
                      <a:pPr marL="203200" algn="l" rtl="0" eaLnBrk="0">
                        <a:lnSpc>
                          <a:spcPct val="78000"/>
                        </a:lnSpc>
                      </a:pPr>
                      <a:r>
                        <a:rPr sz="3500" kern="0" spc="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抗感染轴</a:t>
                      </a:r>
                      <a:endParaRPr sz="35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a:noFill/>
                    </a:lnR>
                    <a:lnT w="9525" cap="flat" cmpd="sng" algn="ctr">
                      <a:solidFill>
                        <a:srgbClr val="CCCCCC"/>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tc hMerge="1">
                  <a:tcPr marL="0" marR="0" marT="0" marB="0" vert="horz">
                    <a:lnL w="9525" cap="flat" cmpd="sng" algn="ctr">
                      <a:solidFill>
                        <a:srgbClr val="CCCCCC"/>
                      </a:solidFill>
                      <a:prstDash val="solid"/>
                      <a:round/>
                      <a:headEnd type="none" w="med" len="med"/>
                      <a:tailEnd type="none" w="med" len="med"/>
                    </a:lnL>
                    <a:lnR>
                      <a:noFill/>
                    </a:lnR>
                    <a:lnT w="9525" cap="flat" cmpd="sng" algn="ctr">
                      <a:solidFill>
                        <a:srgbClr val="CCCCCC"/>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tc gridSpan="4">
                  <a:txBody>
                    <a:bodyPr/>
                    <a:lstStyle/>
                    <a:p>
                      <a:pPr algn="l" rtl="0" eaLnBrk="0">
                        <a:lnSpc>
                          <a:spcPct val="147000"/>
                        </a:lnSpc>
                      </a:pPr>
                      <a:endParaRPr sz="1000" dirty="0">
                        <a:latin typeface="Noto Sans CJK JP" panose="020B0500000000000000" charset="-122"/>
                        <a:ea typeface="Noto Sans CJK JP" panose="020B0500000000000000" charset="-122"/>
                        <a:cs typeface="Noto Sans CJK JP" panose="020B0500000000000000" charset="-122"/>
                      </a:endParaRPr>
                    </a:p>
                    <a:p>
                      <a:pPr marL="4601845" algn="l" rtl="0" eaLnBrk="0">
                        <a:lnSpc>
                          <a:spcPct val="68000"/>
                        </a:lnSpc>
                      </a:pPr>
                      <a:r>
                        <a:rPr sz="2500" kern="0" spc="180" dirty="0">
                          <a:solidFill>
                            <a:srgbClr val="0014D0">
                              <a:alpha val="100000"/>
                            </a:srgbClr>
                          </a:solidFill>
                          <a:latin typeface="Noto Sans CJK JP" panose="020B0500000000000000" charset="-122"/>
                          <a:ea typeface="Noto Sans CJK JP" panose="020B0500000000000000" charset="-122"/>
                          <a:cs typeface="Noto Sans CJK JP" panose="020B0500000000000000" charset="-122"/>
                        </a:rPr>
                        <a:t>&lt;izer</a:t>
                      </a:r>
                      <a:endParaRPr sz="25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a:noFill/>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tc hMerge="1">
                  <a:tcPr marL="0" marR="0" marT="0" marB="0" vert="horz">
                    <a:lnL>
                      <a:noFill/>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tc hMerge="1">
                  <a:tcPr marL="0" marR="0" marT="0" marB="0" vert="horz">
                    <a:lnL>
                      <a:noFill/>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tc hMerge="1">
                  <a:tcPr marL="0" marR="0" marT="0" marB="0" vert="horz">
                    <a:lnL>
                      <a:noFill/>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tr>
              <a:tr h="0">
                <a:tc>
                  <a:txBody>
                    <a:bodyPr/>
                    <a:lstStyle/>
                    <a:p>
                      <a:pPr algn="l" rtl="0" eaLnBrk="0">
                        <a:lnSpc>
                          <a:spcPts val="490"/>
                        </a:lnSpc>
                      </a:pPr>
                      <a:endParaRPr sz="4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a:noFill/>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tc>
                  <a:txBody>
                    <a:bodyPr/>
                    <a:lstStyle/>
                    <a:p>
                      <a:pPr algn="l" rtl="0" eaLnBrk="0">
                        <a:lnSpc>
                          <a:spcPts val="490"/>
                        </a:lnSpc>
                      </a:pPr>
                      <a:endParaRPr sz="4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a:noFill/>
                    </a:lnL>
                    <a:lnR>
                      <a:noFill/>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solidFill>
                      <a:srgbClr val="29487E"/>
                    </a:solidFill>
                  </a:tcPr>
                </a:tc>
                <a:tc>
                  <a:txBody>
                    <a:bodyPr/>
                    <a:lstStyle/>
                    <a:p>
                      <a:pPr algn="l" rtl="0" eaLnBrk="0">
                        <a:lnSpc>
                          <a:spcPts val="490"/>
                        </a:lnSpc>
                      </a:pPr>
                      <a:endParaRPr sz="4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a:noFill/>
                    </a:lnL>
                    <a:lnR>
                      <a:noFill/>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solidFill>
                      <a:srgbClr val="29487E"/>
                    </a:solidFill>
                  </a:tcPr>
                </a:tc>
                <a:tc>
                  <a:txBody>
                    <a:bodyPr/>
                    <a:lstStyle/>
                    <a:p>
                      <a:pPr algn="l" rtl="0" eaLnBrk="0">
                        <a:lnSpc>
                          <a:spcPts val="490"/>
                        </a:lnSpc>
                      </a:pPr>
                      <a:endParaRPr sz="4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a:noFill/>
                    </a:lnL>
                    <a:lnR>
                      <a:noFill/>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solidFill>
                      <a:srgbClr val="29487E"/>
                    </a:solidFill>
                  </a:tcPr>
                </a:tc>
                <a:tc>
                  <a:txBody>
                    <a:bodyPr/>
                    <a:lstStyle/>
                    <a:p>
                      <a:pPr algn="l" rtl="0" eaLnBrk="0">
                        <a:lnSpc>
                          <a:spcPts val="490"/>
                        </a:lnSpc>
                      </a:pPr>
                      <a:endParaRPr sz="4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a:noFill/>
                    </a:lnL>
                    <a:lnR>
                      <a:noFill/>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solidFill>
                      <a:srgbClr val="29487E"/>
                    </a:solidFill>
                  </a:tcPr>
                </a:tc>
                <a:tc>
                  <a:txBody>
                    <a:bodyPr/>
                    <a:lstStyle/>
                    <a:p>
                      <a:pPr algn="l" rtl="0" eaLnBrk="0">
                        <a:lnSpc>
                          <a:spcPts val="490"/>
                        </a:lnSpc>
                      </a:pPr>
                      <a:endParaRPr sz="4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a:noFill/>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tr>
              <a:tr h="2099310">
                <a:tc gridSpan="6">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a:noFill/>
                    </a:lnB>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a:noFill/>
                    </a:lnB>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a:noFill/>
                    </a:lnB>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a:noFill/>
                    </a:lnB>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a:noFill/>
                    </a:lnB>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a:noFill/>
                    </a:lnB>
                  </a:tcPr>
                </a:tc>
              </a:tr>
              <a:tr h="302260">
                <a:tc gridSpan="6">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a:noFill/>
                    </a:lnT>
                    <a:lnB>
                      <a:noFill/>
                    </a:lnB>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a:noFill/>
                    </a:lnT>
                    <a:lnB>
                      <a:noFill/>
                    </a:lnB>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a:noFill/>
                    </a:lnT>
                    <a:lnB>
                      <a:noFill/>
                    </a:lnB>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a:noFill/>
                    </a:lnT>
                    <a:lnB>
                      <a:noFill/>
                    </a:lnB>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a:noFill/>
                    </a:lnT>
                    <a:lnB>
                      <a:noFill/>
                    </a:lnB>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a:noFill/>
                    </a:lnT>
                    <a:lnB>
                      <a:noFill/>
                    </a:lnB>
                  </a:tcPr>
                </a:tc>
              </a:tr>
              <a:tr h="2388235">
                <a:tc gridSpan="6">
                  <a:txBody>
                    <a:bodyPr/>
                    <a:lstStyle/>
                    <a:p>
                      <a:pPr marL="73025" algn="l" rtl="0" eaLnBrk="0">
                        <a:lnSpc>
                          <a:spcPct val="82000"/>
                        </a:lnSpc>
                        <a:spcBef>
                          <a:spcPts val="5"/>
                        </a:spcBef>
                      </a:pPr>
                      <a:r>
                        <a:rPr sz="14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0218入院                                  0310                                   0315         </a:t>
                      </a:r>
                      <a:r>
                        <a:rPr sz="14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                              0322                          0328             0331</a:t>
                      </a:r>
                      <a:endParaRPr sz="1400" dirty="0">
                        <a:latin typeface="Noto Sans CJK JP" panose="020B0500000000000000" charset="-122"/>
                        <a:ea typeface="Noto Sans CJK JP" panose="020B0500000000000000" charset="-122"/>
                        <a:cs typeface="Noto Sans CJK JP" panose="020B0500000000000000" charset="-122"/>
                      </a:endParaRPr>
                    </a:p>
                    <a:p>
                      <a:pPr marL="66675" algn="l" rtl="0" eaLnBrk="0">
                        <a:lnSpc>
                          <a:spcPct val="91000"/>
                        </a:lnSpc>
                        <a:spcBef>
                          <a:spcPts val="5"/>
                        </a:spcBef>
                      </a:pPr>
                      <a:r>
                        <a:rPr sz="14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我科与骨</a:t>
                      </a:r>
                      <a:endParaRPr sz="1400" dirty="0">
                        <a:latin typeface="Noto Sans CJK JP" panose="020B0500000000000000" charset="-122"/>
                        <a:ea typeface="Noto Sans CJK JP" panose="020B0500000000000000" charset="-122"/>
                        <a:cs typeface="Noto Sans CJK JP" panose="020B0500000000000000" charset="-122"/>
                      </a:endParaRPr>
                    </a:p>
                    <a:p>
                      <a:pPr marL="66675" algn="l" rtl="0" eaLnBrk="0">
                        <a:lnSpc>
                          <a:spcPts val="1725"/>
                        </a:lnSpc>
                      </a:pPr>
                      <a:r>
                        <a:rPr sz="14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科共管</a:t>
                      </a:r>
                      <a:endParaRPr sz="1400" dirty="0">
                        <a:latin typeface="Noto Sans CJK JP" panose="020B0500000000000000" charset="-122"/>
                        <a:ea typeface="Noto Sans CJK JP" panose="020B0500000000000000" charset="-122"/>
                        <a:cs typeface="Noto Sans CJK JP" panose="020B0500000000000000" charset="-122"/>
                      </a:endParaRPr>
                    </a:p>
                    <a:p>
                      <a:pPr marL="1264285" algn="l" rtl="0" eaLnBrk="0">
                        <a:lnSpc>
                          <a:spcPct val="96000"/>
                        </a:lnSpc>
                        <a:spcBef>
                          <a:spcPts val="1060"/>
                        </a:spcBef>
                      </a:pPr>
                      <a:r>
                        <a:rPr sz="2200" kern="0" spc="20" baseline="500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0309</a:t>
                      </a:r>
                      <a:r>
                        <a:rPr sz="14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                           0311     </a:t>
                      </a:r>
                      <a:r>
                        <a:rPr sz="14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            </a:t>
                      </a:r>
                      <a:r>
                        <a:rPr lang="en-US" sz="14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         </a:t>
                      </a:r>
                      <a:r>
                        <a:rPr lang="zh-CN" altLang="en-US" sz="14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血</a:t>
                      </a:r>
                      <a:r>
                        <a:rPr lang="en-US" altLang="zh-CN" sz="14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NGS</a:t>
                      </a:r>
                      <a:r>
                        <a:rPr lang="en-US" sz="14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                      </a:t>
                      </a:r>
                      <a:r>
                        <a:rPr sz="14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          </a:t>
                      </a:r>
                      <a:r>
                        <a:rPr sz="500" kern="0" spc="1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             </a:t>
                      </a:r>
                      <a:r>
                        <a:rPr sz="2200" kern="0" spc="10" baseline="-2000" dirty="0">
                          <a:solidFill>
                            <a:srgbClr val="000000">
                              <a:alpha val="100000"/>
                            </a:srgbClr>
                          </a:solidFill>
                          <a:uFill>
                            <a:solidFill>
                              <a:srgbClr val="FF0000"/>
                            </a:solidFill>
                          </a:uFill>
                          <a:latin typeface="Noto Sans CJK JP" panose="020B0500000000000000" charset="-122"/>
                          <a:ea typeface="Noto Sans CJK JP" panose="020B0500000000000000" charset="-122"/>
                          <a:cs typeface="Noto Sans CJK JP" panose="020B0500000000000000" charset="-122"/>
                        </a:rPr>
                        <a:t>肺</a:t>
                      </a:r>
                      <a:r>
                        <a:rPr lang="zh-CN" sz="2200" kern="0" spc="10" baseline="-2000" dirty="0">
                          <a:solidFill>
                            <a:srgbClr val="000000">
                              <a:alpha val="100000"/>
                            </a:srgbClr>
                          </a:solidFill>
                          <a:uFill>
                            <a:solidFill>
                              <a:srgbClr val="FF0000"/>
                            </a:solidFill>
                          </a:uFill>
                          <a:latin typeface="Noto Sans CJK JP" panose="020B0500000000000000" charset="-122"/>
                          <a:ea typeface="Noto Sans CJK JP" panose="020B0500000000000000" charset="-122"/>
                          <a:cs typeface="Noto Sans CJK JP" panose="020B0500000000000000" charset="-122"/>
                        </a:rPr>
                        <a:t>泡</a:t>
                      </a:r>
                      <a:r>
                        <a:rPr sz="2200" kern="0" spc="10" baseline="-2000" dirty="0">
                          <a:solidFill>
                            <a:srgbClr val="000000">
                              <a:alpha val="100000"/>
                            </a:srgbClr>
                          </a:solidFill>
                          <a:uFill>
                            <a:solidFill>
                              <a:srgbClr val="FF0000"/>
                            </a:solidFill>
                          </a:uFill>
                          <a:latin typeface="Noto Sans CJK JP" panose="020B0500000000000000" charset="-122"/>
                          <a:ea typeface="Noto Sans CJK JP" panose="020B0500000000000000" charset="-122"/>
                          <a:cs typeface="Noto Sans CJK JP" panose="020B0500000000000000" charset="-122"/>
                        </a:rPr>
                        <a:t>灌洗液NGS      </a:t>
                      </a:r>
                      <a:r>
                        <a:rPr sz="500" kern="0" spc="1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       </a:t>
                      </a:r>
                      <a:r>
                        <a:rPr sz="1400" kern="0" spc="-290" dirty="0">
                          <a:solidFill>
                            <a:srgbClr val="000000">
                              <a:alpha val="100000"/>
                            </a:srgbClr>
                          </a:solidFill>
                          <a:uFill>
                            <a:solidFill>
                              <a:srgbClr val="FF0000"/>
                            </a:solidFill>
                          </a:uFill>
                          <a:latin typeface="Noto Sans CJK JP" panose="020B0500000000000000" charset="-122"/>
                          <a:ea typeface="Noto Sans CJK JP" panose="020B0500000000000000" charset="-122"/>
                          <a:cs typeface="Noto Sans CJK JP" panose="020B0500000000000000" charset="-122"/>
                        </a:rPr>
                        <a:t> </a:t>
                      </a:r>
                      <a:endParaRPr sz="900" baseline="-17000" dirty="0">
                        <a:latin typeface="Noto Sans CJK JP" panose="020B0500000000000000" charset="-122"/>
                        <a:ea typeface="Noto Sans CJK JP" panose="020B0500000000000000" charset="-122"/>
                        <a:cs typeface="Noto Sans CJK JP" panose="020B0500000000000000" charset="-122"/>
                      </a:endParaRPr>
                    </a:p>
                    <a:p>
                      <a:pPr marL="875030" algn="l" rtl="0" eaLnBrk="0">
                        <a:lnSpc>
                          <a:spcPct val="102000"/>
                        </a:lnSpc>
                        <a:spcBef>
                          <a:spcPts val="5"/>
                        </a:spcBef>
                      </a:pPr>
                      <a:r>
                        <a:rPr sz="2200" kern="0" spc="20" baseline="500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血</a:t>
                      </a:r>
                      <a:r>
                        <a:rPr sz="2200" kern="0" spc="0" baseline="500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NGS</a:t>
                      </a:r>
                      <a:r>
                        <a:rPr sz="2200" kern="0" spc="20" baseline="500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/组织块</a:t>
                      </a:r>
                      <a:r>
                        <a:rPr sz="14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            </a:t>
                      </a:r>
                      <a:r>
                        <a:rPr sz="14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sym typeface="+mn-ea"/>
                        </a:rPr>
                        <a:t>鲍曼不动杆菌  </a:t>
                      </a:r>
                      <a:r>
                        <a:rPr lang="en-US" sz="14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             </a:t>
                      </a:r>
                      <a:r>
                        <a:rPr lang="zh-CN" altLang="en-US" sz="14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屎肠球菌</a:t>
                      </a:r>
                      <a:r>
                        <a:rPr lang="en-US" sz="14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  </a:t>
                      </a:r>
                      <a:r>
                        <a:rPr sz="14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   </a:t>
                      </a:r>
                      <a:r>
                        <a:rPr lang="en-US" sz="14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                   </a:t>
                      </a:r>
                      <a:r>
                        <a:rPr sz="1400" kern="0" spc="20" dirty="0">
                          <a:solidFill>
                            <a:srgbClr val="000000">
                              <a:alpha val="100000"/>
                            </a:srgbClr>
                          </a:solidFill>
                          <a:uFill>
                            <a:solidFill>
                              <a:srgbClr val="FF0000"/>
                            </a:solidFill>
                          </a:uFill>
                          <a:latin typeface="Noto Sans CJK JP" panose="020B0500000000000000" charset="-122"/>
                          <a:ea typeface="Noto Sans CJK JP" panose="020B0500000000000000" charset="-122"/>
                          <a:cs typeface="Noto Sans CJK JP" panose="020B0500000000000000" charset="-122"/>
                        </a:rPr>
                        <a:t>鲍曼不动杆菌</a:t>
                      </a:r>
                      <a:r>
                        <a:rPr lang="en-US" sz="1400" kern="0" spc="20" dirty="0">
                          <a:solidFill>
                            <a:srgbClr val="000000">
                              <a:alpha val="100000"/>
                            </a:srgbClr>
                          </a:solidFill>
                          <a:uFill>
                            <a:solidFill>
                              <a:srgbClr val="FF0000"/>
                            </a:solidFill>
                          </a:uFill>
                          <a:latin typeface="Noto Sans CJK JP" panose="020B0500000000000000" charset="-122"/>
                          <a:ea typeface="Noto Sans CJK JP" panose="020B0500000000000000" charset="-122"/>
                          <a:cs typeface="Noto Sans CJK JP" panose="020B0500000000000000" charset="-122"/>
                        </a:rPr>
                        <a:t>/</a:t>
                      </a:r>
                      <a:r>
                        <a:rPr lang="zh-CN" altLang="en-US" sz="1400" kern="0" spc="20" dirty="0">
                          <a:solidFill>
                            <a:srgbClr val="000000">
                              <a:alpha val="100000"/>
                            </a:srgbClr>
                          </a:solidFill>
                          <a:uFill>
                            <a:solidFill>
                              <a:srgbClr val="FF0000"/>
                            </a:solidFill>
                          </a:uFill>
                          <a:latin typeface="Noto Sans CJK JP" panose="020B0500000000000000" charset="-122"/>
                          <a:ea typeface="Noto Sans CJK JP" panose="020B0500000000000000" charset="-122"/>
                          <a:cs typeface="Noto Sans CJK JP" panose="020B0500000000000000" charset="-122"/>
                        </a:rPr>
                        <a:t>铜绿假单胞菌</a:t>
                      </a:r>
                      <a:endParaRPr sz="1400" dirty="0">
                        <a:latin typeface="Noto Sans CJK JP" panose="020B0500000000000000" charset="-122"/>
                        <a:ea typeface="Noto Sans CJK JP" panose="020B0500000000000000" charset="-122"/>
                        <a:cs typeface="Noto Sans CJK JP" panose="020B0500000000000000" charset="-122"/>
                      </a:endParaRPr>
                    </a:p>
                    <a:p>
                      <a:pPr marL="1106805" algn="l" rtl="0" eaLnBrk="0">
                        <a:lnSpc>
                          <a:spcPts val="1925"/>
                        </a:lnSpc>
                      </a:pPr>
                      <a:r>
                        <a:rPr sz="14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屎肠球菌</a:t>
                      </a:r>
                      <a:r>
                        <a:rPr sz="14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          </a:t>
                      </a:r>
                      <a:r>
                        <a:rPr sz="1400" kern="0" spc="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      </a:t>
                      </a:r>
                      <a:r>
                        <a:rPr lang="en-US" sz="1400" kern="0" spc="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                          </a:t>
                      </a:r>
                      <a:r>
                        <a:rPr sz="14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        </a:t>
                      </a:r>
                      <a:r>
                        <a:rPr lang="en-US" sz="1400" kern="0" spc="3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      </a:t>
                      </a:r>
                      <a:endParaRPr sz="1400" dirty="0">
                        <a:latin typeface="Noto Sans CJK JP" panose="020B0500000000000000" charset="-122"/>
                        <a:ea typeface="Noto Sans CJK JP" panose="020B0500000000000000" charset="-122"/>
                        <a:cs typeface="Noto Sans CJK JP" panose="020B0500000000000000" charset="-122"/>
                      </a:endParaRPr>
                    </a:p>
                  </a:txBody>
                  <a:tcPr marL="0" marR="0" marT="692"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a:noFill/>
                    </a:lnT>
                    <a:lnB w="9525" cap="flat" cmpd="sng" algn="ctr">
                      <a:solidFill>
                        <a:srgbClr val="CCCCCC"/>
                      </a:solidFill>
                      <a:prstDash val="solid"/>
                      <a:round/>
                      <a:headEnd type="none" w="med" len="med"/>
                      <a:tailEnd type="none" w="med" len="med"/>
                    </a:lnB>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a:noFill/>
                    </a:lnT>
                    <a:lnB w="9525" cap="flat" cmpd="sng" algn="ctr">
                      <a:solidFill>
                        <a:srgbClr val="CCCCCC"/>
                      </a:solidFill>
                      <a:prstDash val="solid"/>
                      <a:round/>
                      <a:headEnd type="none" w="med" len="med"/>
                      <a:tailEnd type="none" w="med" len="med"/>
                    </a:lnB>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a:noFill/>
                    </a:lnT>
                    <a:lnB w="9525" cap="flat" cmpd="sng" algn="ctr">
                      <a:solidFill>
                        <a:srgbClr val="CCCCCC"/>
                      </a:solidFill>
                      <a:prstDash val="solid"/>
                      <a:round/>
                      <a:headEnd type="none" w="med" len="med"/>
                      <a:tailEnd type="none" w="med" len="med"/>
                    </a:lnB>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a:noFill/>
                    </a:lnT>
                    <a:lnB w="9525" cap="flat" cmpd="sng" algn="ctr">
                      <a:solidFill>
                        <a:srgbClr val="CCCCCC"/>
                      </a:solidFill>
                      <a:prstDash val="solid"/>
                      <a:round/>
                      <a:headEnd type="none" w="med" len="med"/>
                      <a:tailEnd type="none" w="med" len="med"/>
                    </a:lnB>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a:noFill/>
                    </a:lnT>
                    <a:lnB w="9525" cap="flat" cmpd="sng" algn="ctr">
                      <a:solidFill>
                        <a:srgbClr val="CCCCCC"/>
                      </a:solidFill>
                      <a:prstDash val="solid"/>
                      <a:round/>
                      <a:headEnd type="none" w="med" len="med"/>
                      <a:tailEnd type="none" w="med" len="med"/>
                    </a:lnB>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a:noFill/>
                    </a:lnT>
                    <a:lnB w="9525" cap="flat" cmpd="sng" algn="ctr">
                      <a:solidFill>
                        <a:srgbClr val="CCCCCC"/>
                      </a:solidFill>
                      <a:prstDash val="solid"/>
                      <a:round/>
                      <a:headEnd type="none" w="med" len="med"/>
                      <a:tailEnd type="none" w="med" len="med"/>
                    </a:lnB>
                  </a:tcPr>
                </a:tc>
              </a:tr>
            </a:tbl>
          </a:graphicData>
        </a:graphic>
      </p:graphicFrame>
      <p:graphicFrame>
        <p:nvGraphicFramePr>
          <p:cNvPr id="282" name="table 282"/>
          <p:cNvGraphicFramePr>
            <a:graphicFrameLocks noGrp="1"/>
          </p:cNvGraphicFramePr>
          <p:nvPr/>
        </p:nvGraphicFramePr>
        <p:xfrm>
          <a:off x="562864" y="1545334"/>
          <a:ext cx="8535670" cy="1377315"/>
        </p:xfrm>
        <a:graphic>
          <a:graphicData uri="http://schemas.openxmlformats.org/drawingml/2006/table">
            <a:tbl>
              <a:tblPr/>
              <a:tblGrid>
                <a:gridCol w="2078990"/>
                <a:gridCol w="2015490"/>
                <a:gridCol w="2016760"/>
                <a:gridCol w="2424430"/>
              </a:tblGrid>
              <a:tr h="806450">
                <a:tc rowSpan="2">
                  <a:txBody>
                    <a:bodyPr/>
                    <a:lstStyle/>
                    <a:p>
                      <a:pPr algn="l" rtl="0" eaLnBrk="0">
                        <a:lnSpc>
                          <a:spcPct val="109000"/>
                        </a:lnSpc>
                      </a:pPr>
                      <a:endParaRPr sz="1000" dirty="0">
                        <a:latin typeface="Noto Sans CJK JP" panose="020B0500000000000000" charset="-122"/>
                        <a:ea typeface="Noto Sans CJK JP" panose="020B0500000000000000" charset="-122"/>
                        <a:cs typeface="Noto Sans CJK JP" panose="020B0500000000000000" charset="-122"/>
                      </a:endParaRPr>
                    </a:p>
                    <a:p>
                      <a:pPr marL="643890" indent="-323850" algn="l" rtl="0" eaLnBrk="0">
                        <a:lnSpc>
                          <a:spcPct val="97000"/>
                        </a:lnSpc>
                      </a:pPr>
                      <a:r>
                        <a:rPr sz="1400" kern="0" spc="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哌拉西林他唑巴坦</a:t>
                      </a:r>
                      <a:r>
                        <a:rPr sz="1400" kern="0" spc="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         </a:t>
                      </a:r>
                      <a:r>
                        <a:rPr sz="1400" kern="0" spc="7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4.5</a:t>
                      </a:r>
                      <a:r>
                        <a:rPr sz="1400" kern="0" spc="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g</a:t>
                      </a:r>
                      <a:r>
                        <a:rPr sz="1400" kern="0" spc="19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 </a:t>
                      </a:r>
                      <a:r>
                        <a:rPr sz="1400" kern="0" spc="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Q</a:t>
                      </a:r>
                      <a:r>
                        <a:rPr sz="1400" kern="0" spc="7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8h</a:t>
                      </a:r>
                      <a:endParaRPr sz="14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a:noFill/>
                    </a:lnT>
                    <a:lnB w="9525" cap="flat" cmpd="sng" algn="ctr">
                      <a:solidFill>
                        <a:srgbClr val="4472C4"/>
                      </a:solidFill>
                      <a:prstDash val="solid"/>
                      <a:round/>
                      <a:headEnd type="none" w="med" len="med"/>
                      <a:tailEnd type="none" w="med" len="med"/>
                    </a:lnB>
                  </a:tcPr>
                </a:tc>
                <a:tc rowSpan="2">
                  <a:txBody>
                    <a:bodyPr/>
                    <a:lstStyle/>
                    <a:p>
                      <a:pPr algn="l" rtl="0" eaLnBrk="0">
                        <a:lnSpc>
                          <a:spcPct val="102000"/>
                        </a:lnSpc>
                      </a:pPr>
                      <a:endParaRPr sz="900" dirty="0">
                        <a:latin typeface="Noto Sans CJK JP" panose="020B0500000000000000" charset="-122"/>
                        <a:ea typeface="Noto Sans CJK JP" panose="020B0500000000000000" charset="-122"/>
                        <a:cs typeface="Noto Sans CJK JP" panose="020B0500000000000000" charset="-122"/>
                      </a:endParaRPr>
                    </a:p>
                    <a:p>
                      <a:pPr algn="l" rtl="0" eaLnBrk="0">
                        <a:lnSpc>
                          <a:spcPct val="9000"/>
                        </a:lnSpc>
                      </a:pPr>
                      <a:endParaRPr sz="100" dirty="0">
                        <a:latin typeface="Noto Sans CJK JP" panose="020B0500000000000000" charset="-122"/>
                        <a:ea typeface="Noto Sans CJK JP" panose="020B0500000000000000" charset="-122"/>
                        <a:cs typeface="Noto Sans CJK JP" panose="020B0500000000000000" charset="-122"/>
                      </a:endParaRPr>
                    </a:p>
                    <a:p>
                      <a:pPr algn="r" rtl="0" eaLnBrk="0">
                        <a:lnSpc>
                          <a:spcPct val="90000"/>
                        </a:lnSpc>
                      </a:pPr>
                      <a:r>
                        <a:rPr sz="1400" kern="0" spc="4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万古霉素</a:t>
                      </a:r>
                      <a:r>
                        <a:rPr sz="1400" kern="0" spc="32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 </a:t>
                      </a:r>
                      <a:r>
                        <a:rPr sz="1400" kern="0" spc="4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a:t>
                      </a:r>
                      <a:r>
                        <a:rPr sz="1400" kern="0" spc="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g</a:t>
                      </a:r>
                      <a:r>
                        <a:rPr sz="1400" kern="0" spc="17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 </a:t>
                      </a:r>
                      <a:r>
                        <a:rPr sz="1400" kern="0" spc="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Q</a:t>
                      </a:r>
                      <a:r>
                        <a:rPr sz="1400" kern="0" spc="4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12h+亚</a:t>
                      </a:r>
                      <a:endParaRPr sz="14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a:noFill/>
                    </a:lnT>
                    <a:lnB w="9525" cap="flat" cmpd="sng" algn="ctr">
                      <a:solidFill>
                        <a:srgbClr val="4472C4"/>
                      </a:solidFill>
                      <a:prstDash val="solid"/>
                      <a:round/>
                      <a:headEnd type="none" w="med" len="med"/>
                      <a:tailEnd type="none" w="med" len="med"/>
                    </a:lnB>
                  </a:tcPr>
                </a:tc>
                <a:tc>
                  <a:txBody>
                    <a:bodyPr/>
                    <a:lstStyle/>
                    <a:p>
                      <a:pPr algn="l" rtl="0" eaLnBrk="0">
                        <a:lnSpc>
                          <a:spcPct val="102000"/>
                        </a:lnSpc>
                      </a:pPr>
                      <a:endParaRPr sz="900" dirty="0">
                        <a:latin typeface="Noto Sans CJK JP" panose="020B0500000000000000" charset="-122"/>
                        <a:ea typeface="Noto Sans CJK JP" panose="020B0500000000000000" charset="-122"/>
                        <a:cs typeface="Noto Sans CJK JP" panose="020B0500000000000000" charset="-122"/>
                      </a:endParaRPr>
                    </a:p>
                    <a:p>
                      <a:pPr algn="l" rtl="0" eaLnBrk="0">
                        <a:lnSpc>
                          <a:spcPct val="9000"/>
                        </a:lnSpc>
                      </a:pPr>
                      <a:endParaRPr sz="100" dirty="0">
                        <a:latin typeface="Noto Sans CJK JP" panose="020B0500000000000000" charset="-122"/>
                        <a:ea typeface="Noto Sans CJK JP" panose="020B0500000000000000" charset="-122"/>
                        <a:cs typeface="Noto Sans CJK JP" panose="020B0500000000000000" charset="-122"/>
                      </a:endParaRPr>
                    </a:p>
                    <a:p>
                      <a:pPr marL="39370" algn="l" rtl="0" eaLnBrk="0">
                        <a:lnSpc>
                          <a:spcPct val="90000"/>
                        </a:lnSpc>
                      </a:pPr>
                      <a:r>
                        <a:rPr sz="1400" kern="0" spc="6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胺培南西司他丁1</a:t>
                      </a:r>
                      <a:r>
                        <a:rPr sz="1400" kern="0" spc="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g</a:t>
                      </a:r>
                      <a:r>
                        <a:rPr sz="1400" kern="0" spc="18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 </a:t>
                      </a:r>
                      <a:r>
                        <a:rPr sz="1400" kern="0" spc="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Q</a:t>
                      </a:r>
                      <a:r>
                        <a:rPr sz="1400" kern="0" spc="6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8h</a:t>
                      </a:r>
                      <a:endParaRPr sz="1400" dirty="0">
                        <a:latin typeface="Noto Sans CJK JP" panose="020B0500000000000000" charset="-122"/>
                        <a:ea typeface="Noto Sans CJK JP" panose="020B0500000000000000" charset="-122"/>
                        <a:cs typeface="Noto Sans CJK JP" panose="020B0500000000000000" charset="-122"/>
                      </a:endParaRPr>
                    </a:p>
                    <a:p>
                      <a:pPr marL="1953260" algn="l" rtl="0" eaLnBrk="0">
                        <a:lnSpc>
                          <a:spcPct val="79000"/>
                        </a:lnSpc>
                        <a:spcBef>
                          <a:spcPts val="1350"/>
                        </a:spcBef>
                      </a:pPr>
                      <a:endParaRPr sz="600" dirty="0">
                        <a:latin typeface="Noto Sans CJK JP" panose="020B0500000000000000" charset="-122"/>
                        <a:ea typeface="Noto Sans CJK JP" panose="020B0500000000000000" charset="-122"/>
                        <a:cs typeface="Noto Sans CJK JP" panose="020B0500000000000000" charset="-122"/>
                      </a:endParaRPr>
                    </a:p>
                    <a:p>
                      <a:pPr marL="60960" algn="l" rtl="0" eaLnBrk="0">
                        <a:lnSpc>
                          <a:spcPct val="87000"/>
                        </a:lnSpc>
                        <a:spcBef>
                          <a:spcPts val="220"/>
                        </a:spcBef>
                      </a:pPr>
                      <a:endParaRPr sz="14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a:noFill/>
                    </a:lnT>
                    <a:lnB w="12700" cap="flat" cmpd="sng" algn="ctr">
                      <a:solidFill>
                        <a:srgbClr val="4472C4"/>
                      </a:solidFill>
                      <a:prstDash val="solid"/>
                      <a:round/>
                      <a:headEnd type="none" w="med" len="med"/>
                      <a:tailEnd type="none" w="med" len="med"/>
                    </a:lnB>
                  </a:tcPr>
                </a:tc>
                <a:tc rowSpan="2">
                  <a:txBody>
                    <a:bodyPr/>
                    <a:lstStyle/>
                    <a:p>
                      <a:pPr algn="l" rtl="0" eaLnBrk="0">
                        <a:lnSpc>
                          <a:spcPct val="109000"/>
                        </a:lnSpc>
                      </a:pPr>
                      <a:endParaRPr sz="600" dirty="0">
                        <a:latin typeface="Noto Sans CJK JP" panose="020B0500000000000000" charset="-122"/>
                        <a:ea typeface="Noto Sans CJK JP" panose="020B0500000000000000" charset="-122"/>
                        <a:cs typeface="Noto Sans CJK JP" panose="020B0500000000000000" charset="-122"/>
                      </a:endParaRPr>
                    </a:p>
                    <a:p>
                      <a:pPr marL="525145" algn="l" rtl="0" eaLnBrk="0">
                        <a:lnSpc>
                          <a:spcPct val="90000"/>
                        </a:lnSpc>
                        <a:spcBef>
                          <a:spcPts val="5"/>
                        </a:spcBef>
                      </a:pPr>
                      <a:r>
                        <a:rPr sz="1400" kern="0" spc="5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美罗培南1.0</a:t>
                      </a:r>
                      <a:r>
                        <a:rPr sz="1400" kern="0" spc="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g</a:t>
                      </a:r>
                      <a:r>
                        <a:rPr sz="1400" kern="0" spc="24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 </a:t>
                      </a:r>
                      <a:r>
                        <a:rPr sz="1400" kern="0" spc="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Q</a:t>
                      </a:r>
                      <a:r>
                        <a:rPr sz="1400" kern="0" spc="5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6h</a:t>
                      </a:r>
                      <a:endParaRPr sz="1400" dirty="0">
                        <a:latin typeface="Noto Sans CJK JP" panose="020B0500000000000000" charset="-122"/>
                        <a:ea typeface="Noto Sans CJK JP" panose="020B0500000000000000" charset="-122"/>
                        <a:cs typeface="Noto Sans CJK JP" panose="020B0500000000000000" charset="-122"/>
                      </a:endParaRPr>
                    </a:p>
                    <a:p>
                      <a:pPr marL="222250" algn="l" rtl="0" eaLnBrk="0">
                        <a:lnSpc>
                          <a:spcPct val="90000"/>
                        </a:lnSpc>
                        <a:spcBef>
                          <a:spcPts val="215"/>
                        </a:spcBef>
                      </a:pPr>
                      <a:r>
                        <a:rPr sz="1400" kern="0" spc="5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舒巴坦度洛巴坦</a:t>
                      </a:r>
                      <a:r>
                        <a:rPr sz="1400" kern="0" spc="20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 </a:t>
                      </a:r>
                      <a:r>
                        <a:rPr sz="1400" kern="0" spc="5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2.</a:t>
                      </a:r>
                      <a:r>
                        <a:rPr sz="1400" kern="0" spc="4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0</a:t>
                      </a:r>
                      <a:r>
                        <a:rPr sz="1400" kern="0" spc="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g</a:t>
                      </a:r>
                      <a:r>
                        <a:rPr sz="1400" kern="0" spc="18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 </a:t>
                      </a:r>
                      <a:r>
                        <a:rPr sz="1400" kern="0" spc="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Q</a:t>
                      </a:r>
                      <a:r>
                        <a:rPr sz="1400" kern="0" spc="4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6h</a:t>
                      </a:r>
                      <a:endParaRPr sz="1400" dirty="0">
                        <a:latin typeface="Noto Sans CJK JP" panose="020B0500000000000000" charset="-122"/>
                        <a:ea typeface="Noto Sans CJK JP" panose="020B0500000000000000" charset="-122"/>
                        <a:cs typeface="Noto Sans CJK JP" panose="020B0500000000000000" charset="-122"/>
                      </a:endParaRPr>
                    </a:p>
                    <a:p>
                      <a:pPr marL="520700" algn="l" rtl="0" eaLnBrk="0">
                        <a:lnSpc>
                          <a:spcPct val="90000"/>
                        </a:lnSpc>
                        <a:spcBef>
                          <a:spcPts val="215"/>
                        </a:spcBef>
                      </a:pPr>
                      <a:r>
                        <a:rPr sz="1400" kern="0" spc="5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万古霉素</a:t>
                      </a:r>
                      <a:r>
                        <a:rPr sz="1400" kern="0" spc="27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 </a:t>
                      </a:r>
                      <a:r>
                        <a:rPr sz="1400" kern="0" spc="5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a:t>
                      </a:r>
                      <a:r>
                        <a:rPr sz="1400" kern="0" spc="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g</a:t>
                      </a:r>
                      <a:r>
                        <a:rPr sz="1400" kern="0" spc="18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 </a:t>
                      </a:r>
                      <a:r>
                        <a:rPr sz="1400" kern="0" spc="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Q</a:t>
                      </a:r>
                      <a:r>
                        <a:rPr sz="1400" kern="0" spc="5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12h</a:t>
                      </a:r>
                      <a:endParaRPr sz="14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a:noFill/>
                    </a:lnT>
                    <a:lnB w="9525" cap="flat" cmpd="sng" algn="ctr">
                      <a:solidFill>
                        <a:srgbClr val="4472C4"/>
                      </a:solidFill>
                      <a:prstDash val="solid"/>
                      <a:round/>
                      <a:headEnd type="none" w="med" len="med"/>
                      <a:tailEnd type="none" w="med" len="med"/>
                    </a:lnB>
                  </a:tcPr>
                </a:tc>
              </a:tr>
              <a:tr h="295910">
                <a:tc vMerge="1">
                  <a:tcPr marL="0" marR="0" marT="0" marB="0" vert="horz">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a:noFill/>
                    </a:lnT>
                    <a:lnB w="9525" cap="flat" cmpd="sng" algn="ctr">
                      <a:solidFill>
                        <a:srgbClr val="4472C4"/>
                      </a:solidFill>
                      <a:prstDash val="solid"/>
                      <a:round/>
                      <a:headEnd type="none" w="med" len="med"/>
                      <a:tailEnd type="none" w="med" len="med"/>
                    </a:lnB>
                  </a:tcPr>
                </a:tc>
                <a:tc vMerge="1">
                  <a:tcPr marL="0" marR="0" marT="0" marB="0" vert="horz">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a:noFill/>
                    </a:lnT>
                    <a:lnB w="9525" cap="flat" cmpd="sng" algn="ctr">
                      <a:solidFill>
                        <a:srgbClr val="4472C4"/>
                      </a:solidFill>
                      <a:prstDash val="solid"/>
                      <a:round/>
                      <a:headEnd type="none" w="med" len="med"/>
                      <a:tailEnd type="none" w="med" len="med"/>
                    </a:lnB>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12700"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tc vMerge="1">
                  <a:tcPr marL="0" marR="0" marT="0" marB="0" vert="horz">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a:noFill/>
                    </a:lnT>
                    <a:lnB w="9525" cap="flat" cmpd="sng" algn="ctr">
                      <a:solidFill>
                        <a:srgbClr val="4472C4"/>
                      </a:solidFill>
                      <a:prstDash val="solid"/>
                      <a:round/>
                      <a:headEnd type="none" w="med" len="med"/>
                      <a:tailEnd type="none" w="med" len="med"/>
                    </a:lnB>
                  </a:tcPr>
                </a:tc>
              </a:tr>
              <a:tr h="274955">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a:noFill/>
                    </a:lnB>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a:noFill/>
                    </a:lnB>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a:noFill/>
                    </a:lnB>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4472C4"/>
                      </a:solidFill>
                      <a:prstDash val="solid"/>
                      <a:round/>
                      <a:headEnd type="none" w="med" len="med"/>
                      <a:tailEnd type="none" w="med" len="med"/>
                    </a:lnL>
                    <a:lnR w="9525" cap="flat" cmpd="sng" algn="ctr">
                      <a:solidFill>
                        <a:srgbClr val="4472C4"/>
                      </a:solidFill>
                      <a:prstDash val="solid"/>
                      <a:round/>
                      <a:headEnd type="none" w="med" len="med"/>
                      <a:tailEnd type="none" w="med" len="med"/>
                    </a:lnR>
                    <a:lnT w="9525" cap="flat" cmpd="sng" algn="ctr">
                      <a:solidFill>
                        <a:srgbClr val="4472C4"/>
                      </a:solidFill>
                      <a:prstDash val="solid"/>
                      <a:round/>
                      <a:headEnd type="none" w="med" len="med"/>
                      <a:tailEnd type="none" w="med" len="med"/>
                    </a:lnT>
                    <a:lnB>
                      <a:noFill/>
                    </a:lnB>
                  </a:tcPr>
                </a:tc>
              </a:tr>
            </a:tbl>
          </a:graphicData>
        </a:graphic>
      </p:graphicFrame>
      <p:grpSp>
        <p:nvGrpSpPr>
          <p:cNvPr id="2" name="group 2"/>
          <p:cNvGrpSpPr/>
          <p:nvPr/>
        </p:nvGrpSpPr>
        <p:grpSpPr>
          <a:xfrm rot="21600000">
            <a:off x="447547" y="2928112"/>
            <a:ext cx="8766556" cy="119888"/>
            <a:chOff x="0" y="0"/>
            <a:chExt cx="8766556" cy="119888"/>
          </a:xfrm>
        </p:grpSpPr>
        <p:sp>
          <p:nvSpPr>
            <p:cNvPr id="286" name="path 286"/>
            <p:cNvSpPr/>
            <p:nvPr/>
          </p:nvSpPr>
          <p:spPr>
            <a:xfrm>
              <a:off x="5080" y="0"/>
              <a:ext cx="230632" cy="114807"/>
            </a:xfrm>
            <a:custGeom>
              <a:avLst/>
              <a:gdLst/>
              <a:ahLst/>
              <a:cxnLst/>
              <a:rect l="0" t="0" r="0" b="0"/>
              <a:pathLst>
                <a:path w="363" h="180">
                  <a:moveTo>
                    <a:pt x="0" y="180"/>
                  </a:moveTo>
                  <a:lnTo>
                    <a:pt x="363" y="180"/>
                  </a:lnTo>
                  <a:lnTo>
                    <a:pt x="363" y="0"/>
                  </a:lnTo>
                  <a:lnTo>
                    <a:pt x="0" y="0"/>
                  </a:lnTo>
                  <a:lnTo>
                    <a:pt x="0" y="180"/>
                  </a:lnTo>
                  <a:close/>
                </a:path>
              </a:pathLst>
            </a:custGeom>
            <a:solidFill>
              <a:srgbClr val="FFFFFF">
                <a:alpha val="100000"/>
              </a:srgbClr>
            </a:solidFill>
            <a:ln w="0" cap="flat">
              <a:noFill/>
              <a:prstDash val="solid"/>
              <a:miter lim="0"/>
            </a:ln>
          </p:spPr>
          <p:txBody>
            <a:bodyPr rtlCol="0"/>
            <a:lstStyle/>
            <a:p>
              <a:pPr algn="ctr"/>
              <a:endParaRPr lang="zh-CN" altLang="en-US"/>
            </a:p>
          </p:txBody>
        </p:sp>
        <p:sp>
          <p:nvSpPr>
            <p:cNvPr id="288" name="path 288"/>
            <p:cNvSpPr/>
            <p:nvPr/>
          </p:nvSpPr>
          <p:spPr>
            <a:xfrm>
              <a:off x="0" y="0"/>
              <a:ext cx="240792" cy="119888"/>
            </a:xfrm>
            <a:custGeom>
              <a:avLst/>
              <a:gdLst/>
              <a:ahLst/>
              <a:cxnLst/>
              <a:rect l="0" t="0" r="0" b="0"/>
              <a:pathLst>
                <a:path w="379" h="188">
                  <a:moveTo>
                    <a:pt x="8" y="180"/>
                  </a:moveTo>
                  <a:lnTo>
                    <a:pt x="371" y="180"/>
                  </a:lnTo>
                  <a:lnTo>
                    <a:pt x="371" y="0"/>
                  </a:lnTo>
                  <a:moveTo>
                    <a:pt x="8" y="0"/>
                  </a:moveTo>
                  <a:lnTo>
                    <a:pt x="8" y="180"/>
                  </a:lnTo>
                </a:path>
              </a:pathLst>
            </a:custGeom>
            <a:noFill/>
            <a:ln w="10160" cap="flat">
              <a:solidFill>
                <a:srgbClr val="4472C4"/>
              </a:solidFill>
              <a:prstDash val="solid"/>
              <a:miter lim="1000000"/>
            </a:ln>
          </p:spPr>
          <p:txBody>
            <a:bodyPr rtlCol="0"/>
            <a:lstStyle/>
            <a:p>
              <a:pPr algn="ctr"/>
              <a:endParaRPr lang="zh-CN" altLang="en-US"/>
            </a:p>
          </p:txBody>
        </p:sp>
        <p:sp>
          <p:nvSpPr>
            <p:cNvPr id="290" name="path 290"/>
            <p:cNvSpPr/>
            <p:nvPr/>
          </p:nvSpPr>
          <p:spPr>
            <a:xfrm>
              <a:off x="4094988" y="0"/>
              <a:ext cx="230632" cy="114807"/>
            </a:xfrm>
            <a:custGeom>
              <a:avLst/>
              <a:gdLst/>
              <a:ahLst/>
              <a:cxnLst/>
              <a:rect l="0" t="0" r="0" b="0"/>
              <a:pathLst>
                <a:path w="363" h="180">
                  <a:moveTo>
                    <a:pt x="0" y="180"/>
                  </a:moveTo>
                  <a:lnTo>
                    <a:pt x="363" y="180"/>
                  </a:lnTo>
                  <a:lnTo>
                    <a:pt x="363" y="0"/>
                  </a:lnTo>
                  <a:lnTo>
                    <a:pt x="0" y="0"/>
                  </a:lnTo>
                  <a:lnTo>
                    <a:pt x="0" y="180"/>
                  </a:lnTo>
                  <a:close/>
                </a:path>
              </a:pathLst>
            </a:custGeom>
            <a:solidFill>
              <a:srgbClr val="FFFFFF">
                <a:alpha val="100000"/>
              </a:srgbClr>
            </a:solidFill>
            <a:ln w="0" cap="flat">
              <a:noFill/>
              <a:prstDash val="solid"/>
              <a:miter lim="0"/>
            </a:ln>
          </p:spPr>
          <p:txBody>
            <a:bodyPr rtlCol="0"/>
            <a:lstStyle/>
            <a:p>
              <a:pPr algn="ctr"/>
              <a:endParaRPr lang="zh-CN" altLang="en-US"/>
            </a:p>
          </p:txBody>
        </p:sp>
        <p:sp>
          <p:nvSpPr>
            <p:cNvPr id="292" name="path 292"/>
            <p:cNvSpPr/>
            <p:nvPr/>
          </p:nvSpPr>
          <p:spPr>
            <a:xfrm>
              <a:off x="4089908" y="0"/>
              <a:ext cx="240792" cy="119888"/>
            </a:xfrm>
            <a:custGeom>
              <a:avLst/>
              <a:gdLst/>
              <a:ahLst/>
              <a:cxnLst/>
              <a:rect l="0" t="0" r="0" b="0"/>
              <a:pathLst>
                <a:path w="379" h="188">
                  <a:moveTo>
                    <a:pt x="8" y="180"/>
                  </a:moveTo>
                  <a:lnTo>
                    <a:pt x="371" y="180"/>
                  </a:lnTo>
                  <a:lnTo>
                    <a:pt x="371" y="0"/>
                  </a:lnTo>
                  <a:moveTo>
                    <a:pt x="8" y="0"/>
                  </a:moveTo>
                  <a:lnTo>
                    <a:pt x="8" y="180"/>
                  </a:lnTo>
                </a:path>
              </a:pathLst>
            </a:custGeom>
            <a:noFill/>
            <a:ln w="10160" cap="flat">
              <a:solidFill>
                <a:srgbClr val="4472C4"/>
              </a:solidFill>
              <a:prstDash val="solid"/>
              <a:miter lim="1000000"/>
            </a:ln>
          </p:spPr>
          <p:txBody>
            <a:bodyPr rtlCol="0"/>
            <a:lstStyle/>
            <a:p>
              <a:pPr algn="ctr"/>
              <a:endParaRPr lang="zh-CN" altLang="en-US"/>
            </a:p>
          </p:txBody>
        </p:sp>
        <p:sp>
          <p:nvSpPr>
            <p:cNvPr id="294" name="path 294"/>
            <p:cNvSpPr/>
            <p:nvPr/>
          </p:nvSpPr>
          <p:spPr>
            <a:xfrm>
              <a:off x="2079244" y="0"/>
              <a:ext cx="230631" cy="114807"/>
            </a:xfrm>
            <a:custGeom>
              <a:avLst/>
              <a:gdLst/>
              <a:ahLst/>
              <a:cxnLst/>
              <a:rect l="0" t="0" r="0" b="0"/>
              <a:pathLst>
                <a:path w="363" h="180">
                  <a:moveTo>
                    <a:pt x="0" y="180"/>
                  </a:moveTo>
                  <a:lnTo>
                    <a:pt x="363" y="180"/>
                  </a:lnTo>
                  <a:lnTo>
                    <a:pt x="363" y="0"/>
                  </a:lnTo>
                  <a:lnTo>
                    <a:pt x="0" y="0"/>
                  </a:lnTo>
                  <a:lnTo>
                    <a:pt x="0" y="180"/>
                  </a:lnTo>
                  <a:close/>
                </a:path>
              </a:pathLst>
            </a:custGeom>
            <a:solidFill>
              <a:srgbClr val="FFFFFF">
                <a:alpha val="100000"/>
              </a:srgbClr>
            </a:solidFill>
            <a:ln w="0" cap="flat">
              <a:noFill/>
              <a:prstDash val="solid"/>
              <a:miter lim="0"/>
            </a:ln>
          </p:spPr>
          <p:txBody>
            <a:bodyPr rtlCol="0"/>
            <a:lstStyle/>
            <a:p>
              <a:pPr algn="ctr"/>
              <a:endParaRPr lang="zh-CN" altLang="en-US"/>
            </a:p>
          </p:txBody>
        </p:sp>
        <p:sp>
          <p:nvSpPr>
            <p:cNvPr id="296" name="path 296"/>
            <p:cNvSpPr/>
            <p:nvPr/>
          </p:nvSpPr>
          <p:spPr>
            <a:xfrm>
              <a:off x="2074164" y="0"/>
              <a:ext cx="240792" cy="119888"/>
            </a:xfrm>
            <a:custGeom>
              <a:avLst/>
              <a:gdLst/>
              <a:ahLst/>
              <a:cxnLst/>
              <a:rect l="0" t="0" r="0" b="0"/>
              <a:pathLst>
                <a:path w="379" h="188">
                  <a:moveTo>
                    <a:pt x="8" y="180"/>
                  </a:moveTo>
                  <a:lnTo>
                    <a:pt x="371" y="180"/>
                  </a:lnTo>
                  <a:lnTo>
                    <a:pt x="371" y="0"/>
                  </a:lnTo>
                  <a:moveTo>
                    <a:pt x="8" y="0"/>
                  </a:moveTo>
                  <a:lnTo>
                    <a:pt x="8" y="180"/>
                  </a:lnTo>
                </a:path>
              </a:pathLst>
            </a:custGeom>
            <a:noFill/>
            <a:ln w="10160" cap="flat">
              <a:solidFill>
                <a:srgbClr val="4472C4"/>
              </a:solidFill>
              <a:prstDash val="solid"/>
              <a:miter lim="1000000"/>
            </a:ln>
          </p:spPr>
          <p:txBody>
            <a:bodyPr rtlCol="0"/>
            <a:lstStyle/>
            <a:p>
              <a:pPr algn="ctr"/>
              <a:endParaRPr lang="zh-CN" altLang="en-US"/>
            </a:p>
          </p:txBody>
        </p:sp>
        <p:sp>
          <p:nvSpPr>
            <p:cNvPr id="298" name="path 298"/>
            <p:cNvSpPr/>
            <p:nvPr/>
          </p:nvSpPr>
          <p:spPr>
            <a:xfrm>
              <a:off x="6111240" y="0"/>
              <a:ext cx="230632" cy="114807"/>
            </a:xfrm>
            <a:custGeom>
              <a:avLst/>
              <a:gdLst/>
              <a:ahLst/>
              <a:cxnLst/>
              <a:rect l="0" t="0" r="0" b="0"/>
              <a:pathLst>
                <a:path w="363" h="180">
                  <a:moveTo>
                    <a:pt x="0" y="180"/>
                  </a:moveTo>
                  <a:lnTo>
                    <a:pt x="363" y="180"/>
                  </a:lnTo>
                  <a:lnTo>
                    <a:pt x="363" y="0"/>
                  </a:lnTo>
                  <a:lnTo>
                    <a:pt x="0" y="0"/>
                  </a:lnTo>
                  <a:lnTo>
                    <a:pt x="0" y="180"/>
                  </a:lnTo>
                  <a:close/>
                </a:path>
              </a:pathLst>
            </a:custGeom>
            <a:solidFill>
              <a:srgbClr val="FFFFFF">
                <a:alpha val="100000"/>
              </a:srgbClr>
            </a:solidFill>
            <a:ln w="0" cap="flat">
              <a:noFill/>
              <a:prstDash val="solid"/>
              <a:miter lim="0"/>
            </a:ln>
          </p:spPr>
          <p:txBody>
            <a:bodyPr rtlCol="0"/>
            <a:lstStyle/>
            <a:p>
              <a:pPr algn="ctr"/>
              <a:endParaRPr lang="zh-CN" altLang="en-US"/>
            </a:p>
          </p:txBody>
        </p:sp>
        <p:sp>
          <p:nvSpPr>
            <p:cNvPr id="300" name="path 300"/>
            <p:cNvSpPr/>
            <p:nvPr/>
          </p:nvSpPr>
          <p:spPr>
            <a:xfrm>
              <a:off x="6106160" y="0"/>
              <a:ext cx="240791" cy="119888"/>
            </a:xfrm>
            <a:custGeom>
              <a:avLst/>
              <a:gdLst/>
              <a:ahLst/>
              <a:cxnLst/>
              <a:rect l="0" t="0" r="0" b="0"/>
              <a:pathLst>
                <a:path w="379" h="188">
                  <a:moveTo>
                    <a:pt x="7" y="180"/>
                  </a:moveTo>
                  <a:lnTo>
                    <a:pt x="371" y="180"/>
                  </a:lnTo>
                  <a:lnTo>
                    <a:pt x="371" y="0"/>
                  </a:lnTo>
                  <a:moveTo>
                    <a:pt x="7" y="0"/>
                  </a:moveTo>
                  <a:lnTo>
                    <a:pt x="7" y="180"/>
                  </a:lnTo>
                </a:path>
              </a:pathLst>
            </a:custGeom>
            <a:noFill/>
            <a:ln w="10160" cap="flat">
              <a:solidFill>
                <a:srgbClr val="4472C4"/>
              </a:solidFill>
              <a:prstDash val="solid"/>
              <a:miter lim="1000000"/>
            </a:ln>
          </p:spPr>
          <p:txBody>
            <a:bodyPr rtlCol="0"/>
            <a:lstStyle/>
            <a:p>
              <a:pPr algn="ctr"/>
              <a:endParaRPr lang="zh-CN" altLang="en-US"/>
            </a:p>
          </p:txBody>
        </p:sp>
        <p:sp>
          <p:nvSpPr>
            <p:cNvPr id="302" name="path 302"/>
            <p:cNvSpPr/>
            <p:nvPr/>
          </p:nvSpPr>
          <p:spPr>
            <a:xfrm>
              <a:off x="8530844" y="0"/>
              <a:ext cx="230632" cy="114807"/>
            </a:xfrm>
            <a:custGeom>
              <a:avLst/>
              <a:gdLst/>
              <a:ahLst/>
              <a:cxnLst/>
              <a:rect l="0" t="0" r="0" b="0"/>
              <a:pathLst>
                <a:path w="363" h="180">
                  <a:moveTo>
                    <a:pt x="0" y="180"/>
                  </a:moveTo>
                  <a:lnTo>
                    <a:pt x="363" y="180"/>
                  </a:lnTo>
                  <a:lnTo>
                    <a:pt x="363" y="0"/>
                  </a:lnTo>
                  <a:lnTo>
                    <a:pt x="0" y="0"/>
                  </a:lnTo>
                  <a:lnTo>
                    <a:pt x="0" y="180"/>
                  </a:lnTo>
                  <a:close/>
                </a:path>
              </a:pathLst>
            </a:custGeom>
            <a:solidFill>
              <a:srgbClr val="FFFFFF">
                <a:alpha val="100000"/>
              </a:srgbClr>
            </a:solidFill>
            <a:ln w="0" cap="flat">
              <a:noFill/>
              <a:prstDash val="solid"/>
              <a:miter lim="0"/>
            </a:ln>
          </p:spPr>
          <p:txBody>
            <a:bodyPr rtlCol="0"/>
            <a:lstStyle/>
            <a:p>
              <a:pPr algn="ctr"/>
              <a:endParaRPr lang="zh-CN" altLang="en-US"/>
            </a:p>
          </p:txBody>
        </p:sp>
        <p:sp>
          <p:nvSpPr>
            <p:cNvPr id="304" name="path 304"/>
            <p:cNvSpPr/>
            <p:nvPr/>
          </p:nvSpPr>
          <p:spPr>
            <a:xfrm>
              <a:off x="8525764" y="0"/>
              <a:ext cx="240792" cy="119888"/>
            </a:xfrm>
            <a:custGeom>
              <a:avLst/>
              <a:gdLst/>
              <a:ahLst/>
              <a:cxnLst/>
              <a:rect l="0" t="0" r="0" b="0"/>
              <a:pathLst>
                <a:path w="379" h="188">
                  <a:moveTo>
                    <a:pt x="8" y="180"/>
                  </a:moveTo>
                  <a:lnTo>
                    <a:pt x="371" y="180"/>
                  </a:lnTo>
                  <a:lnTo>
                    <a:pt x="371" y="0"/>
                  </a:lnTo>
                  <a:moveTo>
                    <a:pt x="8" y="0"/>
                  </a:moveTo>
                  <a:lnTo>
                    <a:pt x="8" y="180"/>
                  </a:lnTo>
                </a:path>
              </a:pathLst>
            </a:custGeom>
            <a:noFill/>
            <a:ln w="10160" cap="flat">
              <a:solidFill>
                <a:srgbClr val="4472C4"/>
              </a:solidFill>
              <a:prstDash val="solid"/>
              <a:miter lim="1000000"/>
            </a:ln>
          </p:spPr>
          <p:txBody>
            <a:bodyPr rtlCol="0"/>
            <a:lstStyle/>
            <a:p>
              <a:pPr algn="ctr"/>
              <a:endParaRPr lang="zh-CN" altLang="en-US"/>
            </a:p>
          </p:txBody>
        </p:sp>
      </p:grpSp>
      <p:pic>
        <p:nvPicPr>
          <p:cNvPr id="306" name="picture 306"/>
          <p:cNvPicPr>
            <a:picLocks noChangeAspect="1"/>
          </p:cNvPicPr>
          <p:nvPr/>
        </p:nvPicPr>
        <p:blipFill>
          <a:blip r:embed="rId3"/>
          <a:stretch>
            <a:fillRect/>
          </a:stretch>
        </p:blipFill>
        <p:spPr>
          <a:xfrm rot="21600000">
            <a:off x="1541576" y="3446780"/>
            <a:ext cx="82702" cy="489610"/>
          </a:xfrm>
          <a:prstGeom prst="rect">
            <a:avLst/>
          </a:prstGeom>
        </p:spPr>
      </p:pic>
      <p:pic>
        <p:nvPicPr>
          <p:cNvPr id="308" name="picture 308"/>
          <p:cNvPicPr>
            <a:picLocks noChangeAspect="1"/>
          </p:cNvPicPr>
          <p:nvPr/>
        </p:nvPicPr>
        <p:blipFill>
          <a:blip r:embed="rId4"/>
          <a:stretch>
            <a:fillRect/>
          </a:stretch>
        </p:blipFill>
        <p:spPr>
          <a:xfrm rot="21600000">
            <a:off x="3117392" y="3433571"/>
            <a:ext cx="82702" cy="489610"/>
          </a:xfrm>
          <a:prstGeom prst="rect">
            <a:avLst/>
          </a:prstGeom>
        </p:spPr>
      </p:pic>
      <p:pic>
        <p:nvPicPr>
          <p:cNvPr id="310" name="picture 310"/>
          <p:cNvPicPr>
            <a:picLocks noChangeAspect="1"/>
          </p:cNvPicPr>
          <p:nvPr/>
        </p:nvPicPr>
        <p:blipFill>
          <a:blip r:embed="rId5"/>
          <a:stretch>
            <a:fillRect/>
          </a:stretch>
        </p:blipFill>
        <p:spPr>
          <a:xfrm rot="21600000">
            <a:off x="4605833" y="3448303"/>
            <a:ext cx="82702" cy="489610"/>
          </a:xfrm>
          <a:prstGeom prst="rect">
            <a:avLst/>
          </a:prstGeom>
        </p:spPr>
      </p:pic>
      <p:pic>
        <p:nvPicPr>
          <p:cNvPr id="312" name="picture 312"/>
          <p:cNvPicPr>
            <a:picLocks noChangeAspect="1"/>
          </p:cNvPicPr>
          <p:nvPr/>
        </p:nvPicPr>
        <p:blipFill>
          <a:blip r:embed="rId6"/>
          <a:stretch>
            <a:fillRect/>
          </a:stretch>
        </p:blipFill>
        <p:spPr>
          <a:xfrm rot="21600000">
            <a:off x="6621577" y="3432048"/>
            <a:ext cx="82701" cy="489610"/>
          </a:xfrm>
          <a:prstGeom prst="rect">
            <a:avLst/>
          </a:prstGeom>
        </p:spPr>
      </p:pic>
      <p:pic>
        <p:nvPicPr>
          <p:cNvPr id="314" name="picture 314"/>
          <p:cNvPicPr>
            <a:picLocks noChangeAspect="1"/>
          </p:cNvPicPr>
          <p:nvPr/>
        </p:nvPicPr>
        <p:blipFill>
          <a:blip r:embed="rId7"/>
          <a:stretch>
            <a:fillRect/>
          </a:stretch>
        </p:blipFill>
        <p:spPr>
          <a:xfrm rot="21600000">
            <a:off x="7245610" y="278086"/>
            <a:ext cx="241453" cy="166335"/>
          </a:xfrm>
          <a:prstGeom prst="rect">
            <a:avLst/>
          </a:prstGeom>
        </p:spPr>
      </p:pic>
      <p:sp>
        <p:nvSpPr>
          <p:cNvPr id="316" name="textbox 316"/>
          <p:cNvSpPr/>
          <p:nvPr/>
        </p:nvSpPr>
        <p:spPr>
          <a:xfrm>
            <a:off x="5997727" y="6359931"/>
            <a:ext cx="200025" cy="97790"/>
          </a:xfrm>
          <a:prstGeom prst="rect">
            <a:avLst/>
          </a:prstGeom>
          <a:noFill/>
          <a:ln w="0" cap="flat">
            <a:noFill/>
            <a:prstDash val="solid"/>
            <a:miter lim="0"/>
          </a:ln>
        </p:spPr>
        <p:txBody>
          <a:bodyPr vert="horz" wrap="square" lIns="0" tIns="0" rIns="0" bIns="0"/>
          <a:lstStyle/>
          <a:p>
            <a:pPr algn="l" rtl="0" eaLnBrk="0">
              <a:lnSpc>
                <a:spcPct val="81000"/>
              </a:lnSpc>
            </a:pPr>
            <a:endParaRPr sz="100" dirty="0">
              <a:latin typeface="Noto Sans CJK JP" panose="020B0500000000000000" charset="-122"/>
              <a:ea typeface="Noto Sans CJK JP" panose="020B0500000000000000" charset="-122"/>
              <a:cs typeface="Noto Sans CJK JP" panose="020B0500000000000000" charset="-122"/>
            </a:endParaRPr>
          </a:p>
          <a:p>
            <a:pPr marL="12700" algn="l" rtl="0" eaLnBrk="0">
              <a:lnSpc>
                <a:spcPct val="79000"/>
              </a:lnSpc>
            </a:pPr>
            <a:r>
              <a:rPr sz="600" kern="0" spc="-2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a:t>
            </a:r>
            <a:r>
              <a:rPr sz="600" kern="0" spc="4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 </a:t>
            </a:r>
            <a:r>
              <a:rPr sz="600" kern="0" spc="-2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24</a:t>
            </a:r>
            <a:r>
              <a:rPr sz="600" kern="0" spc="5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 </a:t>
            </a:r>
            <a:r>
              <a:rPr sz="600" kern="0" spc="-2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a:t>
            </a:r>
            <a:endParaRPr sz="600" dirty="0">
              <a:latin typeface="Noto Sans CJK JP" panose="020B0500000000000000" charset="-122"/>
              <a:ea typeface="Noto Sans CJK JP" panose="020B0500000000000000" charset="-122"/>
              <a:cs typeface="Noto Sans CJK JP" panose="020B0500000000000000"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8224912" y="279103"/>
            <a:ext cx="28641824" cy="1976774"/>
            <a:chOff x="-8224912" y="5531262"/>
            <a:chExt cx="28641824" cy="1976774"/>
          </a:xfrm>
        </p:grpSpPr>
        <p:sp>
          <p:nvSpPr>
            <p:cNvPr id="21" name="任意多边形 29"/>
            <p:cNvSpPr/>
            <p:nvPr/>
          </p:nvSpPr>
          <p:spPr>
            <a:xfrm>
              <a:off x="-5023082" y="5652337"/>
              <a:ext cx="24188166" cy="1705268"/>
            </a:xfrm>
            <a:custGeom>
              <a:avLst/>
              <a:gdLst>
                <a:gd name="connsiteX0" fmla="*/ 0 w 12096750"/>
                <a:gd name="connsiteY0" fmla="*/ 30708 h 852822"/>
                <a:gd name="connsiteX1" fmla="*/ 1981200 w 12096750"/>
                <a:gd name="connsiteY1" fmla="*/ 87858 h 852822"/>
                <a:gd name="connsiteX2" fmla="*/ 4495800 w 12096750"/>
                <a:gd name="connsiteY2" fmla="*/ 773658 h 852822"/>
                <a:gd name="connsiteX3" fmla="*/ 6000750 w 12096750"/>
                <a:gd name="connsiteY3" fmla="*/ 411708 h 852822"/>
                <a:gd name="connsiteX4" fmla="*/ 7448550 w 12096750"/>
                <a:gd name="connsiteY4" fmla="*/ 849858 h 852822"/>
                <a:gd name="connsiteX5" fmla="*/ 9220200 w 12096750"/>
                <a:gd name="connsiteY5" fmla="*/ 145008 h 852822"/>
                <a:gd name="connsiteX6" fmla="*/ 12096750 w 12096750"/>
                <a:gd name="connsiteY6" fmla="*/ 697458 h 852822"/>
                <a:gd name="connsiteX7" fmla="*/ 12096750 w 12096750"/>
                <a:gd name="connsiteY7" fmla="*/ 697458 h 85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96750" h="852822">
                  <a:moveTo>
                    <a:pt x="0" y="30708"/>
                  </a:moveTo>
                  <a:cubicBezTo>
                    <a:pt x="615950" y="-2630"/>
                    <a:pt x="1231900" y="-35967"/>
                    <a:pt x="1981200" y="87858"/>
                  </a:cubicBezTo>
                  <a:cubicBezTo>
                    <a:pt x="2730500" y="211683"/>
                    <a:pt x="3825875" y="719683"/>
                    <a:pt x="4495800" y="773658"/>
                  </a:cubicBezTo>
                  <a:cubicBezTo>
                    <a:pt x="5165725" y="827633"/>
                    <a:pt x="5508625" y="399008"/>
                    <a:pt x="6000750" y="411708"/>
                  </a:cubicBezTo>
                  <a:cubicBezTo>
                    <a:pt x="6492875" y="424408"/>
                    <a:pt x="6911975" y="894308"/>
                    <a:pt x="7448550" y="849858"/>
                  </a:cubicBezTo>
                  <a:cubicBezTo>
                    <a:pt x="7985125" y="805408"/>
                    <a:pt x="8445500" y="170408"/>
                    <a:pt x="9220200" y="145008"/>
                  </a:cubicBezTo>
                  <a:cubicBezTo>
                    <a:pt x="9994900" y="119608"/>
                    <a:pt x="12096750" y="697458"/>
                    <a:pt x="12096750" y="697458"/>
                  </a:cubicBezTo>
                  <a:lnTo>
                    <a:pt x="12096750" y="697458"/>
                  </a:lnTo>
                </a:path>
              </a:pathLst>
            </a:custGeom>
            <a:noFill/>
            <a:ln>
              <a:gradFill>
                <a:gsLst>
                  <a:gs pos="50000">
                    <a:schemeClr val="accent1"/>
                  </a:gs>
                  <a:gs pos="0">
                    <a:schemeClr val="accent1">
                      <a:alpha val="50000"/>
                    </a:schemeClr>
                  </a:gs>
                  <a:gs pos="100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a:ln>
                  <a:noFill/>
                </a:ln>
                <a:solidFill>
                  <a:prstClr val="white"/>
                </a:solidFill>
                <a:effectLst/>
                <a:uLnTx/>
                <a:uFillTx/>
                <a:latin typeface="微软雅黑" charset="-122"/>
                <a:ea typeface="微软雅黑" charset="-122"/>
                <a:cs typeface="+mn-cs"/>
                <a:sym typeface="微软雅黑" charset="-122"/>
              </a:endParaRPr>
            </a:p>
          </p:txBody>
        </p:sp>
        <p:sp>
          <p:nvSpPr>
            <p:cNvPr id="22" name="任意多边形 30"/>
            <p:cNvSpPr/>
            <p:nvPr/>
          </p:nvSpPr>
          <p:spPr>
            <a:xfrm>
              <a:off x="-3771254" y="5531262"/>
              <a:ext cx="24188166" cy="1705268"/>
            </a:xfrm>
            <a:custGeom>
              <a:avLst/>
              <a:gdLst>
                <a:gd name="connsiteX0" fmla="*/ 0 w 12096750"/>
                <a:gd name="connsiteY0" fmla="*/ 30708 h 852822"/>
                <a:gd name="connsiteX1" fmla="*/ 1981200 w 12096750"/>
                <a:gd name="connsiteY1" fmla="*/ 87858 h 852822"/>
                <a:gd name="connsiteX2" fmla="*/ 4495800 w 12096750"/>
                <a:gd name="connsiteY2" fmla="*/ 773658 h 852822"/>
                <a:gd name="connsiteX3" fmla="*/ 6000750 w 12096750"/>
                <a:gd name="connsiteY3" fmla="*/ 411708 h 852822"/>
                <a:gd name="connsiteX4" fmla="*/ 7448550 w 12096750"/>
                <a:gd name="connsiteY4" fmla="*/ 849858 h 852822"/>
                <a:gd name="connsiteX5" fmla="*/ 9220200 w 12096750"/>
                <a:gd name="connsiteY5" fmla="*/ 145008 h 852822"/>
                <a:gd name="connsiteX6" fmla="*/ 12096750 w 12096750"/>
                <a:gd name="connsiteY6" fmla="*/ 697458 h 852822"/>
                <a:gd name="connsiteX7" fmla="*/ 12096750 w 12096750"/>
                <a:gd name="connsiteY7" fmla="*/ 697458 h 85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96750" h="852822">
                  <a:moveTo>
                    <a:pt x="0" y="30708"/>
                  </a:moveTo>
                  <a:cubicBezTo>
                    <a:pt x="615950" y="-2630"/>
                    <a:pt x="1231900" y="-35967"/>
                    <a:pt x="1981200" y="87858"/>
                  </a:cubicBezTo>
                  <a:cubicBezTo>
                    <a:pt x="2730500" y="211683"/>
                    <a:pt x="3825875" y="719683"/>
                    <a:pt x="4495800" y="773658"/>
                  </a:cubicBezTo>
                  <a:cubicBezTo>
                    <a:pt x="5165725" y="827633"/>
                    <a:pt x="5508625" y="399008"/>
                    <a:pt x="6000750" y="411708"/>
                  </a:cubicBezTo>
                  <a:cubicBezTo>
                    <a:pt x="6492875" y="424408"/>
                    <a:pt x="6911975" y="894308"/>
                    <a:pt x="7448550" y="849858"/>
                  </a:cubicBezTo>
                  <a:cubicBezTo>
                    <a:pt x="7985125" y="805408"/>
                    <a:pt x="8445500" y="170408"/>
                    <a:pt x="9220200" y="145008"/>
                  </a:cubicBezTo>
                  <a:cubicBezTo>
                    <a:pt x="9994900" y="119608"/>
                    <a:pt x="12096750" y="697458"/>
                    <a:pt x="12096750" y="697458"/>
                  </a:cubicBezTo>
                  <a:lnTo>
                    <a:pt x="12096750" y="697458"/>
                  </a:lnTo>
                </a:path>
              </a:pathLst>
            </a:custGeom>
            <a:noFill/>
            <a:ln>
              <a:gradFill flip="none" rotWithShape="1">
                <a:gsLst>
                  <a:gs pos="0">
                    <a:schemeClr val="accent1"/>
                  </a:gs>
                  <a:gs pos="100000">
                    <a:schemeClr val="accent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a:ln>
                  <a:noFill/>
                </a:ln>
                <a:solidFill>
                  <a:prstClr val="white"/>
                </a:solidFill>
                <a:effectLst/>
                <a:uLnTx/>
                <a:uFillTx/>
                <a:latin typeface="微软雅黑" charset="-122"/>
                <a:ea typeface="微软雅黑" charset="-122"/>
                <a:cs typeface="+mn-cs"/>
                <a:sym typeface="微软雅黑" charset="-122"/>
              </a:endParaRPr>
            </a:p>
          </p:txBody>
        </p:sp>
        <p:sp>
          <p:nvSpPr>
            <p:cNvPr id="23" name="任意多边形 31"/>
            <p:cNvSpPr/>
            <p:nvPr/>
          </p:nvSpPr>
          <p:spPr>
            <a:xfrm>
              <a:off x="-8224912" y="5766786"/>
              <a:ext cx="24188166" cy="1705268"/>
            </a:xfrm>
            <a:custGeom>
              <a:avLst/>
              <a:gdLst>
                <a:gd name="connsiteX0" fmla="*/ 0 w 12096750"/>
                <a:gd name="connsiteY0" fmla="*/ 30708 h 852822"/>
                <a:gd name="connsiteX1" fmla="*/ 1981200 w 12096750"/>
                <a:gd name="connsiteY1" fmla="*/ 87858 h 852822"/>
                <a:gd name="connsiteX2" fmla="*/ 4495800 w 12096750"/>
                <a:gd name="connsiteY2" fmla="*/ 773658 h 852822"/>
                <a:gd name="connsiteX3" fmla="*/ 6000750 w 12096750"/>
                <a:gd name="connsiteY3" fmla="*/ 411708 h 852822"/>
                <a:gd name="connsiteX4" fmla="*/ 7448550 w 12096750"/>
                <a:gd name="connsiteY4" fmla="*/ 849858 h 852822"/>
                <a:gd name="connsiteX5" fmla="*/ 9220200 w 12096750"/>
                <a:gd name="connsiteY5" fmla="*/ 145008 h 852822"/>
                <a:gd name="connsiteX6" fmla="*/ 12096750 w 12096750"/>
                <a:gd name="connsiteY6" fmla="*/ 697458 h 852822"/>
                <a:gd name="connsiteX7" fmla="*/ 12096750 w 12096750"/>
                <a:gd name="connsiteY7" fmla="*/ 697458 h 85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96750" h="852822">
                  <a:moveTo>
                    <a:pt x="0" y="30708"/>
                  </a:moveTo>
                  <a:cubicBezTo>
                    <a:pt x="615950" y="-2630"/>
                    <a:pt x="1231900" y="-35967"/>
                    <a:pt x="1981200" y="87858"/>
                  </a:cubicBezTo>
                  <a:cubicBezTo>
                    <a:pt x="2730500" y="211683"/>
                    <a:pt x="3825875" y="719683"/>
                    <a:pt x="4495800" y="773658"/>
                  </a:cubicBezTo>
                  <a:cubicBezTo>
                    <a:pt x="5165725" y="827633"/>
                    <a:pt x="5508625" y="399008"/>
                    <a:pt x="6000750" y="411708"/>
                  </a:cubicBezTo>
                  <a:cubicBezTo>
                    <a:pt x="6492875" y="424408"/>
                    <a:pt x="6911975" y="894308"/>
                    <a:pt x="7448550" y="849858"/>
                  </a:cubicBezTo>
                  <a:cubicBezTo>
                    <a:pt x="7985125" y="805408"/>
                    <a:pt x="8445500" y="170408"/>
                    <a:pt x="9220200" y="145008"/>
                  </a:cubicBezTo>
                  <a:cubicBezTo>
                    <a:pt x="9994900" y="119608"/>
                    <a:pt x="12096750" y="697458"/>
                    <a:pt x="12096750" y="697458"/>
                  </a:cubicBezTo>
                  <a:lnTo>
                    <a:pt x="12096750" y="697458"/>
                  </a:lnTo>
                </a:path>
              </a:pathLst>
            </a:custGeom>
            <a:noFill/>
            <a:ln>
              <a:solidFill>
                <a:schemeClr val="accent1">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a:ln>
                  <a:noFill/>
                </a:ln>
                <a:solidFill>
                  <a:prstClr val="white"/>
                </a:solidFill>
                <a:effectLst/>
                <a:uLnTx/>
                <a:uFillTx/>
                <a:latin typeface="微软雅黑" charset="-122"/>
                <a:ea typeface="微软雅黑" charset="-122"/>
                <a:cs typeface="+mn-cs"/>
                <a:sym typeface="微软雅黑" charset="-122"/>
              </a:endParaRPr>
            </a:p>
          </p:txBody>
        </p:sp>
        <p:sp>
          <p:nvSpPr>
            <p:cNvPr id="24" name="任意多边形 32"/>
            <p:cNvSpPr/>
            <p:nvPr/>
          </p:nvSpPr>
          <p:spPr>
            <a:xfrm>
              <a:off x="-5737878" y="5802768"/>
              <a:ext cx="24188166" cy="1705268"/>
            </a:xfrm>
            <a:custGeom>
              <a:avLst/>
              <a:gdLst>
                <a:gd name="connsiteX0" fmla="*/ 0 w 12096750"/>
                <a:gd name="connsiteY0" fmla="*/ 30708 h 852822"/>
                <a:gd name="connsiteX1" fmla="*/ 1981200 w 12096750"/>
                <a:gd name="connsiteY1" fmla="*/ 87858 h 852822"/>
                <a:gd name="connsiteX2" fmla="*/ 4495800 w 12096750"/>
                <a:gd name="connsiteY2" fmla="*/ 773658 h 852822"/>
                <a:gd name="connsiteX3" fmla="*/ 6000750 w 12096750"/>
                <a:gd name="connsiteY3" fmla="*/ 411708 h 852822"/>
                <a:gd name="connsiteX4" fmla="*/ 7448550 w 12096750"/>
                <a:gd name="connsiteY4" fmla="*/ 849858 h 852822"/>
                <a:gd name="connsiteX5" fmla="*/ 9220200 w 12096750"/>
                <a:gd name="connsiteY5" fmla="*/ 145008 h 852822"/>
                <a:gd name="connsiteX6" fmla="*/ 12096750 w 12096750"/>
                <a:gd name="connsiteY6" fmla="*/ 697458 h 852822"/>
                <a:gd name="connsiteX7" fmla="*/ 12096750 w 12096750"/>
                <a:gd name="connsiteY7" fmla="*/ 697458 h 85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96750" h="852822">
                  <a:moveTo>
                    <a:pt x="0" y="30708"/>
                  </a:moveTo>
                  <a:cubicBezTo>
                    <a:pt x="615950" y="-2630"/>
                    <a:pt x="1231900" y="-35967"/>
                    <a:pt x="1981200" y="87858"/>
                  </a:cubicBezTo>
                  <a:cubicBezTo>
                    <a:pt x="2730500" y="211683"/>
                    <a:pt x="3825875" y="719683"/>
                    <a:pt x="4495800" y="773658"/>
                  </a:cubicBezTo>
                  <a:cubicBezTo>
                    <a:pt x="5165725" y="827633"/>
                    <a:pt x="5508625" y="399008"/>
                    <a:pt x="6000750" y="411708"/>
                  </a:cubicBezTo>
                  <a:cubicBezTo>
                    <a:pt x="6492875" y="424408"/>
                    <a:pt x="6911975" y="894308"/>
                    <a:pt x="7448550" y="849858"/>
                  </a:cubicBezTo>
                  <a:cubicBezTo>
                    <a:pt x="7985125" y="805408"/>
                    <a:pt x="8445500" y="170408"/>
                    <a:pt x="9220200" y="145008"/>
                  </a:cubicBezTo>
                  <a:cubicBezTo>
                    <a:pt x="9994900" y="119608"/>
                    <a:pt x="12096750" y="697458"/>
                    <a:pt x="12096750" y="697458"/>
                  </a:cubicBezTo>
                  <a:lnTo>
                    <a:pt x="12096750" y="697458"/>
                  </a:lnTo>
                </a:path>
              </a:pathLst>
            </a:custGeom>
            <a:noFill/>
            <a:ln>
              <a:solidFill>
                <a:schemeClr val="accent1">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600" b="0" i="0" u="none" strike="noStrike" kern="1200" cap="none" spc="0" normalizeH="0" baseline="0" noProof="0">
                <a:ln>
                  <a:noFill/>
                </a:ln>
                <a:solidFill>
                  <a:prstClr val="white"/>
                </a:solidFill>
                <a:effectLst/>
                <a:uLnTx/>
                <a:uFillTx/>
                <a:latin typeface="微软雅黑" charset="-122"/>
                <a:ea typeface="微软雅黑" charset="-122"/>
                <a:cs typeface="+mn-cs"/>
                <a:sym typeface="微软雅黑" charset="-122"/>
              </a:endParaRPr>
            </a:p>
          </p:txBody>
        </p:sp>
      </p:grpSp>
      <p:sp>
        <p:nvSpPr>
          <p:cNvPr id="25" name="矩形 24"/>
          <p:cNvSpPr/>
          <p:nvPr/>
        </p:nvSpPr>
        <p:spPr>
          <a:xfrm>
            <a:off x="-241300" y="-185321"/>
            <a:ext cx="12674600" cy="2685665"/>
          </a:xfrm>
          <a:prstGeom prst="rect">
            <a:avLst/>
          </a:prstGeom>
          <a:gradFill>
            <a:gsLst>
              <a:gs pos="50000">
                <a:schemeClr val="bg1">
                  <a:alpha val="86000"/>
                </a:schemeClr>
              </a:gs>
              <a:gs pos="0">
                <a:schemeClr val="bg1">
                  <a:alpha val="0"/>
                </a:schemeClr>
              </a:gs>
              <a:gs pos="100000">
                <a:schemeClr val="bg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charset="-122"/>
              <a:ea typeface="微软雅黑" charset="-122"/>
              <a:cs typeface="+mn-cs"/>
              <a:sym typeface="微软雅黑" charset="-122"/>
            </a:endParaRPr>
          </a:p>
        </p:txBody>
      </p:sp>
      <p:sp>
        <p:nvSpPr>
          <p:cNvPr id="26" name="标题 1"/>
          <p:cNvSpPr txBox="1"/>
          <p:nvPr/>
        </p:nvSpPr>
        <p:spPr>
          <a:xfrm>
            <a:off x="3926175" y="1037311"/>
            <a:ext cx="4339650" cy="646331"/>
          </a:xfrm>
          <a:prstGeom prst="rect">
            <a:avLst/>
          </a:prstGeom>
        </p:spPr>
        <p:txBody>
          <a:bodyPr wrap="non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zh-CN" altLang="en-US" sz="3600" b="1" i="0" u="none" strike="noStrike" kern="1200" cap="none" spc="0" normalizeH="0" baseline="0" noProof="0" dirty="0">
                <a:ln>
                  <a:noFill/>
                </a:ln>
                <a:solidFill>
                  <a:srgbClr val="009CB8"/>
                </a:solidFill>
                <a:effectLst/>
                <a:uLnTx/>
                <a:uFillTx/>
                <a:latin typeface="微软雅黑" charset="-122"/>
                <a:ea typeface="微软雅黑" charset="-122"/>
                <a:cs typeface="+mj-cs"/>
                <a:sym typeface="微软雅黑" charset="-122"/>
              </a:rPr>
              <a:t>相关产品详细说明书</a:t>
            </a:r>
            <a:endParaRPr kumimoji="0" lang="zh-CN" altLang="en-US" sz="1600" b="0" i="0" u="none" strike="noStrike" kern="1200" cap="none" spc="0" normalizeH="0" baseline="0" noProof="0" dirty="0">
              <a:ln>
                <a:noFill/>
              </a:ln>
              <a:solidFill>
                <a:prstClr val="black"/>
              </a:solidFill>
              <a:effectLst/>
              <a:uLnTx/>
              <a:uFillTx/>
              <a:latin typeface="微软雅黑" charset="-122"/>
              <a:ea typeface="微软雅黑" charset="-122"/>
              <a:cs typeface="+mj-cs"/>
              <a:sym typeface="微软雅黑" charset="-122"/>
            </a:endParaRPr>
          </a:p>
        </p:txBody>
      </p:sp>
      <p:sp>
        <p:nvSpPr>
          <p:cNvPr id="6" name="矩形 5"/>
          <p:cNvSpPr/>
          <p:nvPr/>
        </p:nvSpPr>
        <p:spPr>
          <a:xfrm>
            <a:off x="0" y="2128869"/>
            <a:ext cx="12192000" cy="320957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charset="-122"/>
              <a:ea typeface="微软雅黑" charset="-122"/>
              <a:cs typeface="+mn-cs"/>
              <a:sym typeface="微软雅黑" charset="-122"/>
            </a:endParaRPr>
          </a:p>
        </p:txBody>
      </p:sp>
      <p:pic>
        <p:nvPicPr>
          <p:cNvPr id="8" name="Picture 36"/>
          <p:cNvPicPr>
            <a:picLocks noChangeAspect="1"/>
          </p:cNvPicPr>
          <p:nvPr/>
        </p:nvPicPr>
        <p:blipFill>
          <a:blip r:embed="rId1">
            <a:alphaModFix amt="85000"/>
          </a:blip>
          <a:srcRect t="29385" b="14089"/>
          <a:stretch>
            <a:fillRect/>
          </a:stretch>
        </p:blipFill>
        <p:spPr>
          <a:xfrm>
            <a:off x="3715755" y="2114586"/>
            <a:ext cx="8478053" cy="3193958"/>
          </a:xfrm>
          <a:prstGeom prst="rect">
            <a:avLst/>
          </a:prstGeom>
        </p:spPr>
      </p:pic>
      <p:grpSp>
        <p:nvGrpSpPr>
          <p:cNvPr id="10" name="组合 9"/>
          <p:cNvGrpSpPr/>
          <p:nvPr/>
        </p:nvGrpSpPr>
        <p:grpSpPr>
          <a:xfrm>
            <a:off x="5016043" y="2255685"/>
            <a:ext cx="2680792" cy="2483186"/>
            <a:chOff x="4004517" y="1458686"/>
            <a:chExt cx="4182967" cy="4013200"/>
          </a:xfrm>
        </p:grpSpPr>
        <p:sp>
          <p:nvSpPr>
            <p:cNvPr id="11" name="矩形: 圆角 10"/>
            <p:cNvSpPr/>
            <p:nvPr/>
          </p:nvSpPr>
          <p:spPr>
            <a:xfrm>
              <a:off x="4004517" y="1458686"/>
              <a:ext cx="4182967" cy="4013200"/>
            </a:xfrm>
            <a:prstGeom prst="roundRect">
              <a:avLst>
                <a:gd name="adj" fmla="val 2649"/>
              </a:avLst>
            </a:prstGeom>
            <a:solidFill>
              <a:schemeClr val="bg1">
                <a:alpha val="11000"/>
              </a:schemeClr>
            </a:solidFill>
            <a:ln>
              <a:solidFill>
                <a:srgbClr val="D0EEF8"/>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outerShdw blurRad="50800" dist="850900" dir="5400000" algn="t" rotWithShape="0">
                    <a:prstClr val="black">
                      <a:alpha val="40000"/>
                    </a:prstClr>
                  </a:outerShdw>
                </a:effectLst>
                <a:uLnTx/>
                <a:uFillTx/>
                <a:latin typeface="微软雅黑" charset="-122"/>
                <a:ea typeface="微软雅黑" charset="-122"/>
                <a:cs typeface="+mn-cs"/>
                <a:sym typeface="微软雅黑" charset="-122"/>
              </a:endParaRPr>
            </a:p>
          </p:txBody>
        </p:sp>
        <p:sp>
          <p:nvSpPr>
            <p:cNvPr id="12" name="矩形: 圆角 11"/>
            <p:cNvSpPr/>
            <p:nvPr/>
          </p:nvSpPr>
          <p:spPr>
            <a:xfrm>
              <a:off x="4136890" y="1585687"/>
              <a:ext cx="3918221" cy="3759199"/>
            </a:xfrm>
            <a:prstGeom prst="roundRect">
              <a:avLst>
                <a:gd name="adj" fmla="val 2649"/>
              </a:avLst>
            </a:prstGeom>
            <a:solidFill>
              <a:schemeClr val="bg1"/>
            </a:solidFill>
            <a:ln>
              <a:noFill/>
            </a:ln>
            <a:effectLst>
              <a:outerShdw blurRad="304800" dist="88900" dir="5400000" algn="t" rotWithShape="0">
                <a:srgbClr val="1986A6">
                  <a:alpha val="1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outerShdw blurRad="50800" dist="850900" dir="5400000" algn="t" rotWithShape="0">
                    <a:prstClr val="black">
                      <a:alpha val="40000"/>
                    </a:prstClr>
                  </a:outerShdw>
                </a:effectLst>
                <a:uLnTx/>
                <a:uFillTx/>
                <a:latin typeface="微软雅黑" charset="-122"/>
                <a:ea typeface="微软雅黑" charset="-122"/>
                <a:cs typeface="+mn-cs"/>
                <a:sym typeface="微软雅黑" charset="-122"/>
              </a:endParaRPr>
            </a:p>
          </p:txBody>
        </p:sp>
      </p:grpSp>
      <p:sp>
        <p:nvSpPr>
          <p:cNvPr id="13" name="文本框 12"/>
          <p:cNvSpPr txBox="1"/>
          <p:nvPr/>
        </p:nvSpPr>
        <p:spPr>
          <a:xfrm>
            <a:off x="3116145" y="5429717"/>
            <a:ext cx="595971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zh-CN" sz="1200" b="0" i="0" u="none" strike="noStrike" kern="100" cap="none" spc="0" normalizeH="0" baseline="0" noProof="0" dirty="0">
                <a:ln>
                  <a:noFill/>
                </a:ln>
                <a:solidFill>
                  <a:prstClr val="black"/>
                </a:solidFill>
                <a:effectLst/>
                <a:uLnTx/>
                <a:uFillTx/>
                <a:latin typeface="微软雅黑" charset="-122"/>
                <a:ea typeface="微软雅黑" charset="-122"/>
                <a:cs typeface="微软雅黑" charset="-122"/>
                <a:sym typeface="微软雅黑" charset="-122"/>
              </a:rPr>
              <a:t>此资料应仅在其原始链接位置观看。对于经其他途径查看到的内容，辉瑞不承担责任。</a:t>
            </a:r>
            <a:endParaRPr kumimoji="0" lang="en-US" altLang="zh-CN" sz="1200" b="0" i="0" u="none" strike="noStrike" kern="100" cap="none" spc="0" normalizeH="0" baseline="0" noProof="0" dirty="0">
              <a:ln>
                <a:noFill/>
              </a:ln>
              <a:solidFill>
                <a:prstClr val="black"/>
              </a:solidFill>
              <a:effectLst/>
              <a:uLnTx/>
              <a:uFillTx/>
              <a:latin typeface="微软雅黑" charset="-122"/>
              <a:ea typeface="微软雅黑" charset="-122"/>
              <a:cs typeface="微软雅黑" charset="-122"/>
              <a:sym typeface="微软雅黑"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zh-CN" sz="1200" b="0" i="0" u="none" strike="noStrike" kern="100" cap="none" spc="0" normalizeH="0" baseline="0" noProof="0" dirty="0">
                <a:ln>
                  <a:noFill/>
                </a:ln>
                <a:solidFill>
                  <a:prstClr val="black"/>
                </a:solidFill>
                <a:effectLst/>
                <a:uLnTx/>
                <a:uFillTx/>
                <a:latin typeface="微软雅黑" charset="-122"/>
                <a:ea typeface="微软雅黑" charset="-122"/>
                <a:cs typeface="微软雅黑" charset="-122"/>
                <a:sym typeface="微软雅黑" charset="-122"/>
              </a:rPr>
              <a:t>请扫描文档旁边的二维码，以获得</a:t>
            </a:r>
            <a:r>
              <a:rPr kumimoji="0" lang="zh-CN" altLang="zh-CN" sz="1200" b="0" i="0" u="none" strike="noStrike" kern="100" cap="none" spc="0" normalizeH="0" baseline="0" noProof="0" dirty="0">
                <a:ln>
                  <a:noFill/>
                </a:ln>
                <a:solidFill>
                  <a:prstClr val="black"/>
                </a:solidFill>
                <a:effectLst/>
                <a:uLnTx/>
                <a:uFillTx/>
                <a:latin typeface="微软雅黑" charset="-122"/>
                <a:ea typeface="微软雅黑" charset="-122"/>
                <a:cs typeface="+mn-cs"/>
                <a:sym typeface="微软雅黑" charset="-122"/>
              </a:rPr>
              <a:t>说明书信息。</a:t>
            </a:r>
            <a:endParaRPr kumimoji="0" lang="en-US" altLang="zh-CN" sz="1200" b="0" i="0" u="none" strike="noStrike" kern="100" cap="none" spc="0" normalizeH="0" baseline="0" noProof="0" dirty="0">
              <a:ln>
                <a:noFill/>
              </a:ln>
              <a:solidFill>
                <a:prstClr val="black"/>
              </a:solidFill>
              <a:effectLst/>
              <a:uLnTx/>
              <a:uFillTx/>
              <a:latin typeface="微软雅黑" charset="-122"/>
              <a:ea typeface="微软雅黑" charset="-122"/>
              <a:cs typeface="+mn-cs"/>
              <a:sym typeface="微软雅黑" charset="-122"/>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100" cap="none" spc="0" normalizeH="0" baseline="0" noProof="0" dirty="0">
              <a:ln>
                <a:noFill/>
              </a:ln>
              <a:solidFill>
                <a:prstClr val="black"/>
              </a:solidFill>
              <a:effectLst/>
              <a:uLnTx/>
              <a:uFillTx/>
              <a:latin typeface="微软雅黑" charset="-122"/>
              <a:ea typeface="微软雅黑" charset="-122"/>
              <a:cs typeface="+mn-cs"/>
              <a:sym typeface="微软雅黑"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00" cap="none" spc="0" normalizeH="0" baseline="0" noProof="0" dirty="0">
                <a:ln>
                  <a:noFill/>
                </a:ln>
                <a:solidFill>
                  <a:prstClr val="black"/>
                </a:solidFill>
                <a:effectLst/>
                <a:uLnTx/>
                <a:uFillTx/>
                <a:latin typeface="微软雅黑" charset="-122"/>
                <a:ea typeface="微软雅黑" charset="-122"/>
                <a:cs typeface="+mn-cs"/>
                <a:sym typeface="微软雅黑" charset="-122"/>
              </a:rPr>
              <a:t>仅供医学药学专业人士阅读</a:t>
            </a:r>
            <a:r>
              <a:rPr kumimoji="0" lang="en-US" altLang="zh-CN" sz="1200" b="0" i="0" u="none" strike="noStrike" kern="100" cap="none" spc="0" normalizeH="0" baseline="0" noProof="0" dirty="0">
                <a:ln>
                  <a:noFill/>
                </a:ln>
                <a:solidFill>
                  <a:prstClr val="black"/>
                </a:solidFill>
                <a:effectLst/>
                <a:uLnTx/>
                <a:uFillTx/>
                <a:latin typeface="微软雅黑" charset="-122"/>
                <a:ea typeface="微软雅黑" charset="-122"/>
                <a:cs typeface="+mn-cs"/>
                <a:sym typeface="微软雅黑" charset="-122"/>
              </a:rPr>
              <a:t>/</a:t>
            </a:r>
            <a:r>
              <a:rPr kumimoji="0" lang="zh-CN" altLang="en-US" sz="1200" b="0" i="0" u="none" strike="noStrike" kern="100" cap="none" spc="0" normalizeH="0" baseline="0" noProof="0" dirty="0">
                <a:ln>
                  <a:noFill/>
                </a:ln>
                <a:solidFill>
                  <a:prstClr val="black"/>
                </a:solidFill>
                <a:effectLst/>
                <a:uLnTx/>
                <a:uFillTx/>
                <a:latin typeface="微软雅黑" charset="-122"/>
                <a:ea typeface="微软雅黑" charset="-122"/>
                <a:cs typeface="+mn-cs"/>
                <a:sym typeface="微软雅黑" charset="-122"/>
              </a:rPr>
              <a:t>参考。</a:t>
            </a:r>
            <a:endParaRPr kumimoji="0" lang="zh-CN" altLang="en-US" sz="1200" b="0" i="0" u="none" strike="noStrike" kern="100" cap="none" spc="0" normalizeH="0" baseline="0" noProof="0" dirty="0">
              <a:ln>
                <a:noFill/>
              </a:ln>
              <a:solidFill>
                <a:prstClr val="black"/>
              </a:solidFill>
              <a:effectLst/>
              <a:uLnTx/>
              <a:uFillTx/>
              <a:latin typeface="微软雅黑" charset="-122"/>
              <a:ea typeface="微软雅黑" charset="-122"/>
              <a:cs typeface="+mn-cs"/>
              <a:sym typeface="微软雅黑" charset="-122"/>
            </a:endParaRPr>
          </a:p>
        </p:txBody>
      </p:sp>
      <p:pic>
        <p:nvPicPr>
          <p:cNvPr id="14" name="图片 13" descr="形状&#10;&#10;低可信度描述已自动生成"/>
          <p:cNvPicPr/>
          <p:nvPr/>
        </p:nvPicPr>
        <p:blipFill>
          <a:blip r:embed="rId2">
            <a:extLst>
              <a:ext uri="{28A0092B-C50C-407E-A947-70E740481C1C}">
                <a14:useLocalDpi xmlns:a14="http://schemas.microsoft.com/office/drawing/2010/main" val="0"/>
              </a:ext>
            </a:extLst>
          </a:blip>
          <a:stretch>
            <a:fillRect/>
          </a:stretch>
        </p:blipFill>
        <p:spPr>
          <a:xfrm>
            <a:off x="5200849" y="2440794"/>
            <a:ext cx="2311181" cy="2231078"/>
          </a:xfrm>
          <a:prstGeom prst="rect">
            <a:avLst/>
          </a:prstGeom>
        </p:spPr>
      </p:pic>
      <p:sp>
        <p:nvSpPr>
          <p:cNvPr id="27" name="文本框 26"/>
          <p:cNvSpPr txBox="1"/>
          <p:nvPr/>
        </p:nvSpPr>
        <p:spPr>
          <a:xfrm>
            <a:off x="4491582" y="4748117"/>
            <a:ext cx="3774213"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微软雅黑" charset="-122"/>
                <a:ea typeface="微软雅黑" charset="-122"/>
                <a:cs typeface="+mn-cs"/>
                <a:sym typeface="微软雅黑" charset="-122"/>
              </a:rPr>
              <a:t>扫描二维码查看</a:t>
            </a:r>
            <a:endParaRPr kumimoji="0" lang="en-US" altLang="zh-CN" sz="1600" b="0" i="0" u="none" strike="noStrike" kern="1200" cap="none" spc="0" normalizeH="0" baseline="0" noProof="0" dirty="0">
              <a:ln>
                <a:noFill/>
              </a:ln>
              <a:solidFill>
                <a:prstClr val="white"/>
              </a:solidFill>
              <a:effectLst/>
              <a:uLnTx/>
              <a:uFillTx/>
              <a:latin typeface="微软雅黑" charset="-122"/>
              <a:ea typeface="微软雅黑" charset="-122"/>
              <a:cs typeface="+mn-cs"/>
              <a:sym typeface="微软雅黑"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uLnTx/>
                <a:uFillTx/>
                <a:latin typeface="微软雅黑" charset="-122"/>
                <a:ea typeface="微软雅黑" charset="-122"/>
                <a:cs typeface="+mn-cs"/>
                <a:sym typeface="微软雅黑" charset="-122"/>
              </a:rPr>
              <a:t>XACDURO</a:t>
            </a:r>
            <a:r>
              <a:rPr kumimoji="0" lang="en-US" altLang="zh-CN" sz="1600" b="0" i="0" u="none" strike="noStrike" kern="1200" cap="none" spc="0" normalizeH="0" baseline="30000" noProof="0" dirty="0">
                <a:ln>
                  <a:noFill/>
                </a:ln>
                <a:solidFill>
                  <a:prstClr val="white"/>
                </a:solidFill>
                <a:effectLst/>
                <a:uLnTx/>
                <a:uFillTx/>
                <a:latin typeface="微软雅黑" charset="-122"/>
                <a:ea typeface="微软雅黑" charset="-122"/>
                <a:cs typeface="Arial" panose="02080604020202020204" pitchFamily="34" charset="0"/>
                <a:sym typeface="微软雅黑" charset="-122"/>
              </a:rPr>
              <a:t>®</a:t>
            </a:r>
            <a:r>
              <a:rPr kumimoji="0" lang="zh-CN" altLang="en-US" sz="1600" b="0" i="0" u="none" strike="noStrike" kern="1200" cap="none" spc="0" normalizeH="0" baseline="0" noProof="0" dirty="0">
                <a:ln>
                  <a:noFill/>
                </a:ln>
                <a:solidFill>
                  <a:prstClr val="white"/>
                </a:solidFill>
                <a:effectLst/>
                <a:uLnTx/>
                <a:uFillTx/>
                <a:latin typeface="微软雅黑" charset="-122"/>
                <a:ea typeface="微软雅黑" charset="-122"/>
                <a:cs typeface="+mn-cs"/>
                <a:sym typeface="微软雅黑" charset="-122"/>
              </a:rPr>
              <a:t>详细说明书－移动端</a:t>
            </a:r>
            <a:endParaRPr kumimoji="0" lang="en-US" altLang="zh-CN" sz="1600" b="0" i="0" u="none" strike="noStrike" kern="100" cap="none" spc="0" normalizeH="0" baseline="0" noProof="0" dirty="0">
              <a:ln>
                <a:noFill/>
              </a:ln>
              <a:solidFill>
                <a:prstClr val="white"/>
              </a:solidFill>
              <a:effectLst/>
              <a:uLnTx/>
              <a:uFillTx/>
              <a:latin typeface="微软雅黑" charset="-122"/>
              <a:ea typeface="微软雅黑" charset="-122"/>
              <a:cs typeface="微软雅黑" charset="-122"/>
              <a:sym typeface="微软雅黑" charset="-122"/>
            </a:endParaRPr>
          </a:p>
        </p:txBody>
      </p:sp>
      <p:sp>
        <p:nvSpPr>
          <p:cNvPr id="2" name="文本框 1"/>
          <p:cNvSpPr txBox="1"/>
          <p:nvPr/>
        </p:nvSpPr>
        <p:spPr>
          <a:xfrm>
            <a:off x="8881533" y="6328376"/>
            <a:ext cx="3437467" cy="430887"/>
          </a:xfrm>
          <a:prstGeom prst="rect">
            <a:avLst/>
          </a:prstGeom>
          <a:noFill/>
        </p:spPr>
        <p:txBody>
          <a:bodyPr wrap="square" rtlCol="0">
            <a:spAutoFit/>
          </a:bodyPr>
          <a:lstStyle/>
          <a:p>
            <a:r>
              <a:rPr lang="en-US" altLang="zh-CN" sz="1050" dirty="0">
                <a:solidFill>
                  <a:schemeClr val="bg1"/>
                </a:solidFill>
                <a:latin typeface="Arial" panose="02080604020202020204" pitchFamily="34" charset="0"/>
              </a:rPr>
              <a:t>PP-XAD-CHN-0062 </a:t>
            </a:r>
            <a:r>
              <a:rPr lang="zh-CN" altLang="en-US" sz="1050" dirty="0">
                <a:solidFill>
                  <a:schemeClr val="bg1"/>
                </a:solidFill>
                <a:latin typeface="Arial" panose="02080604020202020204" pitchFamily="34" charset="0"/>
              </a:rPr>
              <a:t>到期日：</a:t>
            </a:r>
            <a:r>
              <a:rPr lang="en-US" altLang="zh-CN" sz="1050" dirty="0">
                <a:solidFill>
                  <a:schemeClr val="bg1"/>
                </a:solidFill>
                <a:latin typeface="Arial" panose="02080604020202020204" pitchFamily="34" charset="0"/>
              </a:rPr>
              <a:t>2025-8-25</a:t>
            </a:r>
            <a:endParaRPr kumimoji="1" lang="zh-CN" altLang="en-US" sz="1050" dirty="0">
              <a:solidFill>
                <a:schemeClr val="bg1"/>
              </a:solidFill>
            </a:endParaRPr>
          </a:p>
          <a:p>
            <a:endParaRPr lang="zh-CN" altLang="en-US" sz="1050" dirty="0">
              <a:solidFill>
                <a:schemeClr val="bg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8" name="picture 318"/>
          <p:cNvPicPr>
            <a:picLocks noChangeAspect="1"/>
          </p:cNvPicPr>
          <p:nvPr/>
        </p:nvPicPr>
        <p:blipFill>
          <a:blip r:embed="rId1"/>
          <a:stretch>
            <a:fillRect/>
          </a:stretch>
        </p:blipFill>
        <p:spPr>
          <a:xfrm rot="21600000">
            <a:off x="127000" y="157477"/>
            <a:ext cx="9753600" cy="5425439"/>
          </a:xfrm>
          <a:prstGeom prst="rect">
            <a:avLst/>
          </a:prstGeom>
        </p:spPr>
      </p:pic>
      <p:sp>
        <p:nvSpPr>
          <p:cNvPr id="320" name="path 320"/>
          <p:cNvSpPr/>
          <p:nvPr/>
        </p:nvSpPr>
        <p:spPr>
          <a:xfrm>
            <a:off x="4270959" y="1236675"/>
            <a:ext cx="5080" cy="1033983"/>
          </a:xfrm>
          <a:custGeom>
            <a:avLst/>
            <a:gdLst/>
            <a:ahLst/>
            <a:cxnLst/>
            <a:rect l="0" t="0" r="0" b="0"/>
            <a:pathLst>
              <a:path w="8" h="1628">
                <a:moveTo>
                  <a:pt x="4" y="1628"/>
                </a:moveTo>
                <a:lnTo>
                  <a:pt x="4" y="0"/>
                </a:lnTo>
              </a:path>
            </a:pathLst>
          </a:custGeom>
          <a:noFill/>
          <a:ln w="5080" cap="flat">
            <a:solidFill>
              <a:srgbClr val="FFFFFF"/>
            </a:solidFill>
            <a:prstDash val="solid"/>
            <a:miter lim="1000000"/>
          </a:ln>
        </p:spPr>
        <p:txBody>
          <a:bodyPr rtlCol="0"/>
          <a:lstStyle/>
          <a:p>
            <a:pPr algn="ctr"/>
            <a:endParaRPr lang="zh-CN" altLang="en-US"/>
          </a:p>
        </p:txBody>
      </p:sp>
      <p:graphicFrame>
        <p:nvGraphicFramePr>
          <p:cNvPr id="322" name="table 322"/>
          <p:cNvGraphicFramePr>
            <a:graphicFrameLocks noGrp="1"/>
          </p:cNvGraphicFramePr>
          <p:nvPr/>
        </p:nvGraphicFramePr>
        <p:xfrm>
          <a:off x="121920" y="121919"/>
          <a:ext cx="9763760" cy="5496560"/>
        </p:xfrm>
        <a:graphic>
          <a:graphicData uri="http://schemas.openxmlformats.org/drawingml/2006/table">
            <a:tbl>
              <a:tblPr/>
              <a:tblGrid>
                <a:gridCol w="7089140"/>
                <a:gridCol w="284480"/>
                <a:gridCol w="1701800"/>
                <a:gridCol w="688340"/>
              </a:tblGrid>
              <a:tr h="741045">
                <a:tc gridSpan="2">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a:noFill/>
                    </a:lnR>
                    <a:lnT w="9525" cap="flat" cmpd="sng" algn="ctr">
                      <a:solidFill>
                        <a:srgbClr val="CCCCCC"/>
                      </a:solidFill>
                      <a:prstDash val="solid"/>
                      <a:round/>
                      <a:headEnd type="none" w="med" len="med"/>
                      <a:tailEnd type="none" w="med" len="med"/>
                    </a:lnT>
                    <a:lnB>
                      <a:noFill/>
                    </a:lnB>
                  </a:tcPr>
                </a:tc>
                <a:tc hMerge="1">
                  <a:tcPr marL="0" marR="0" marT="0" marB="0" vert="horz">
                    <a:lnL w="9525" cap="flat" cmpd="sng" algn="ctr">
                      <a:solidFill>
                        <a:srgbClr val="CCCCCC"/>
                      </a:solidFill>
                      <a:prstDash val="solid"/>
                      <a:round/>
                      <a:headEnd type="none" w="med" len="med"/>
                      <a:tailEnd type="none" w="med" len="med"/>
                    </a:lnL>
                    <a:lnR>
                      <a:noFill/>
                    </a:lnR>
                    <a:lnT w="9525" cap="flat" cmpd="sng" algn="ctr">
                      <a:solidFill>
                        <a:srgbClr val="CCCCCC"/>
                      </a:solidFill>
                      <a:prstDash val="solid"/>
                      <a:round/>
                      <a:headEnd type="none" w="med" len="med"/>
                      <a:tailEnd type="none" w="med" len="med"/>
                    </a:lnT>
                    <a:lnB>
                      <a:noFill/>
                    </a:lnB>
                  </a:tcPr>
                </a:tc>
                <a:tc gridSpan="2">
                  <a:txBody>
                    <a:bodyPr/>
                    <a:lstStyle/>
                    <a:p>
                      <a:pPr algn="l" rtl="0" eaLnBrk="0">
                        <a:lnSpc>
                          <a:spcPct val="147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7000"/>
                        </a:lnSpc>
                      </a:pPr>
                      <a:endParaRPr sz="100" dirty="0">
                        <a:latin typeface="Noto Sans CJK JP" panose="020B0500000000000000" charset="-122"/>
                        <a:ea typeface="Noto Sans CJK JP" panose="020B0500000000000000" charset="-122"/>
                        <a:cs typeface="Noto Sans CJK JP" panose="020B0500000000000000" charset="-122"/>
                      </a:endParaRPr>
                    </a:p>
                    <a:p>
                      <a:pPr marL="8255" algn="l" rtl="0" eaLnBrk="0">
                        <a:lnSpc>
                          <a:spcPts val="2030"/>
                        </a:lnSpc>
                      </a:pPr>
                      <a:r>
                        <a:rPr sz="1600" kern="0" spc="10" dirty="0">
                          <a:solidFill>
                            <a:srgbClr val="0000C9">
                              <a:alpha val="100000"/>
                            </a:srgbClr>
                          </a:solidFill>
                          <a:latin typeface="Noto Sans CJK JP" panose="020B0500000000000000" charset="-122"/>
                          <a:ea typeface="Noto Sans CJK JP" panose="020B0500000000000000" charset="-122"/>
                          <a:cs typeface="Noto Sans CJK JP" panose="020B0500000000000000" charset="-122"/>
                        </a:rPr>
                        <a:t>pfzer</a:t>
                      </a:r>
                      <a:endParaRPr sz="16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a:noFill/>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a:noFill/>
                    </a:lnB>
                  </a:tcPr>
                </a:tc>
                <a:tc hMerge="1">
                  <a:tcPr marL="0" marR="0" marT="0" marB="0" vert="horz">
                    <a:lnL>
                      <a:noFill/>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a:noFill/>
                    </a:lnB>
                  </a:tcPr>
                </a:tc>
              </a:tr>
              <a:tr h="2863215">
                <a:tc>
                  <a:txBody>
                    <a:bodyPr/>
                    <a:lstStyle/>
                    <a:p>
                      <a:pPr algn="l" rtl="0" eaLnBrk="0">
                        <a:lnSpc>
                          <a:spcPct val="168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7000"/>
                        </a:lnSpc>
                      </a:pPr>
                      <a:endParaRPr sz="100" dirty="0">
                        <a:latin typeface="Noto Sans CJK JP" panose="020B0500000000000000" charset="-122"/>
                        <a:ea typeface="Noto Sans CJK JP" panose="020B0500000000000000" charset="-122"/>
                        <a:cs typeface="Noto Sans CJK JP" panose="020B0500000000000000" charset="-122"/>
                      </a:endParaRPr>
                    </a:p>
                    <a:p>
                      <a:pPr marL="4246880" algn="l" rtl="0" eaLnBrk="0">
                        <a:lnSpc>
                          <a:spcPct val="101000"/>
                        </a:lnSpc>
                        <a:tabLst>
                          <a:tab pos="5338445" algn="l"/>
                        </a:tabLst>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5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5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5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2000"/>
                        </a:lnSpc>
                      </a:pPr>
                      <a:endParaRPr sz="1400" dirty="0">
                        <a:latin typeface="Noto Sans CJK JP" panose="020B0500000000000000" charset="-122"/>
                        <a:ea typeface="Noto Sans CJK JP" panose="020B0500000000000000" charset="-122"/>
                        <a:cs typeface="Noto Sans CJK JP" panose="020B0500000000000000" charset="-122"/>
                      </a:endParaRPr>
                    </a:p>
                    <a:p>
                      <a:pPr marL="3505835" algn="l" rtl="0" eaLnBrk="0">
                        <a:lnSpc>
                          <a:spcPts val="7050"/>
                        </a:lnSpc>
                        <a:spcBef>
                          <a:spcPts val="0"/>
                        </a:spcBef>
                      </a:pPr>
                      <a:r>
                        <a:rPr sz="5700" kern="0" spc="30" dirty="0">
                          <a:solidFill>
                            <a:srgbClr val="982D2D">
                              <a:alpha val="100000"/>
                            </a:srgbClr>
                          </a:solidFill>
                          <a:latin typeface="Noto Sans CJK JP" panose="020B0500000000000000" charset="-122"/>
                          <a:ea typeface="Noto Sans CJK JP" panose="020B0500000000000000" charset="-122"/>
                          <a:cs typeface="Noto Sans CJK JP" panose="020B0500000000000000" charset="-122"/>
                        </a:rPr>
                        <a:t>谢谢聆听</a:t>
                      </a:r>
                      <a:endParaRPr sz="57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a:noFill/>
                    </a:lnR>
                    <a:lnT>
                      <a:noFill/>
                    </a:lnT>
                    <a:lnB>
                      <a:noFill/>
                    </a:lnB>
                  </a:tcPr>
                </a:tc>
                <a:tc gridSpan="2">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a:noFill/>
                    </a:lnL>
                    <a:lnR>
                      <a:noFill/>
                    </a:lnR>
                    <a:lnT>
                      <a:noFill/>
                    </a:lnT>
                    <a:lnB>
                      <a:noFill/>
                    </a:lnB>
                  </a:tcPr>
                </a:tc>
                <a:tc hMerge="1">
                  <a:tcPr marL="0" marR="0" marT="0" marB="0" vert="horz">
                    <a:lnL>
                      <a:noFill/>
                    </a:lnL>
                    <a:lnR>
                      <a:noFill/>
                    </a:lnR>
                    <a:lnT>
                      <a:noFill/>
                    </a:lnT>
                    <a:lnB>
                      <a:noFill/>
                    </a:lnB>
                  </a:tcPr>
                </a:tc>
                <a:tc>
                  <a:txBody>
                    <a:bodyPr/>
                    <a:lstStyle/>
                    <a:p>
                      <a:pPr algn="l" rtl="0" eaLnBrk="0">
                        <a:lnSpc>
                          <a:spcPct val="104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4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5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5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5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5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5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5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5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7000"/>
                        </a:lnSpc>
                      </a:pPr>
                      <a:endParaRPr sz="100" dirty="0">
                        <a:latin typeface="Noto Sans CJK JP" panose="020B0500000000000000" charset="-122"/>
                        <a:ea typeface="Noto Sans CJK JP" panose="020B0500000000000000" charset="-122"/>
                        <a:cs typeface="Noto Sans CJK JP" panose="020B0500000000000000" charset="-122"/>
                      </a:endParaRPr>
                    </a:p>
                    <a:p>
                      <a:pPr marL="6350" algn="l" rtl="0" eaLnBrk="0">
                        <a:lnSpc>
                          <a:spcPct val="79000"/>
                        </a:lnSpc>
                      </a:pPr>
                      <a:r>
                        <a:rPr sz="600" kern="0" spc="-2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1</a:t>
                      </a:r>
                      <a:endParaRPr sz="6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a:noFill/>
                    </a:lnL>
                    <a:lnR w="9525" cap="flat" cmpd="sng" algn="ctr">
                      <a:solidFill>
                        <a:srgbClr val="CCCCCC"/>
                      </a:solidFill>
                      <a:prstDash val="solid"/>
                      <a:round/>
                      <a:headEnd type="none" w="med" len="med"/>
                      <a:tailEnd type="none" w="med" len="med"/>
                    </a:lnR>
                    <a:lnT>
                      <a:noFill/>
                    </a:lnT>
                    <a:lnB>
                      <a:noFill/>
                    </a:lnB>
                  </a:tcPr>
                </a:tc>
              </a:tr>
              <a:tr h="1892300">
                <a:tc gridSpan="4">
                  <a:txBody>
                    <a:bodyPr/>
                    <a:lstStyle/>
                    <a:p>
                      <a:pPr algn="l" rtl="0" eaLnBrk="0">
                        <a:lnSpc>
                          <a:spcPct val="190000"/>
                        </a:lnSpc>
                      </a:pPr>
                      <a:endParaRPr sz="1000" dirty="0">
                        <a:latin typeface="Noto Sans CJK JP" panose="020B0500000000000000" charset="-122"/>
                        <a:ea typeface="Noto Sans CJK JP" panose="020B0500000000000000" charset="-122"/>
                        <a:cs typeface="Noto Sans CJK JP" panose="020B0500000000000000" charset="-122"/>
                      </a:endParaRPr>
                    </a:p>
                    <a:p>
                      <a:pPr marL="8549005" algn="l" rtl="0" eaLnBrk="0">
                        <a:lnSpc>
                          <a:spcPct val="79000"/>
                        </a:lnSpc>
                        <a:spcBef>
                          <a:spcPts val="5"/>
                        </a:spcBef>
                      </a:pPr>
                      <a:r>
                        <a:rPr sz="600" kern="0" spc="-2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2</a:t>
                      </a:r>
                      <a:endParaRPr sz="6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a:noFill/>
                    </a:lnT>
                    <a:lnB w="9525" cap="flat" cmpd="sng" algn="ctr">
                      <a:solidFill>
                        <a:srgbClr val="CCCCCC"/>
                      </a:solidFill>
                      <a:prstDash val="solid"/>
                      <a:round/>
                      <a:headEnd type="none" w="med" len="med"/>
                      <a:tailEnd type="none" w="med" len="med"/>
                    </a:lnB>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a:noFill/>
                    </a:lnT>
                    <a:lnB w="9525" cap="flat" cmpd="sng" algn="ctr">
                      <a:solidFill>
                        <a:srgbClr val="CCCCCC"/>
                      </a:solidFill>
                      <a:prstDash val="solid"/>
                      <a:round/>
                      <a:headEnd type="none" w="med" len="med"/>
                      <a:tailEnd type="none" w="med" len="med"/>
                    </a:lnB>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a:noFill/>
                    </a:lnT>
                    <a:lnB w="9525" cap="flat" cmpd="sng" algn="ctr">
                      <a:solidFill>
                        <a:srgbClr val="CCCCCC"/>
                      </a:solidFill>
                      <a:prstDash val="solid"/>
                      <a:round/>
                      <a:headEnd type="none" w="med" len="med"/>
                      <a:tailEnd type="none" w="med" len="med"/>
                    </a:lnB>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a:noFill/>
                    </a:lnT>
                    <a:lnB w="9525" cap="flat" cmpd="sng" algn="ctr">
                      <a:solidFill>
                        <a:srgbClr val="CCCCCC"/>
                      </a:solidFill>
                      <a:prstDash val="solid"/>
                      <a:round/>
                      <a:headEnd type="none" w="med" len="med"/>
                      <a:tailEnd type="none" w="med" len="med"/>
                    </a:lnB>
                  </a:tcPr>
                </a:tc>
              </a:tr>
            </a:tbl>
          </a:graphicData>
        </a:graphic>
      </p:graphicFrame>
      <p:sp>
        <p:nvSpPr>
          <p:cNvPr id="324" name="path 324"/>
          <p:cNvSpPr/>
          <p:nvPr/>
        </p:nvSpPr>
        <p:spPr>
          <a:xfrm>
            <a:off x="4360715" y="1305458"/>
            <a:ext cx="5079" cy="1373429"/>
          </a:xfrm>
          <a:custGeom>
            <a:avLst/>
            <a:gdLst/>
            <a:ahLst/>
            <a:cxnLst/>
            <a:rect l="0" t="0" r="0" b="0"/>
            <a:pathLst>
              <a:path w="7" h="2162">
                <a:moveTo>
                  <a:pt x="4" y="2162"/>
                </a:moveTo>
                <a:lnTo>
                  <a:pt x="4" y="0"/>
                </a:lnTo>
              </a:path>
            </a:pathLst>
          </a:custGeom>
          <a:noFill/>
          <a:ln w="5080" cap="flat">
            <a:solidFill>
              <a:srgbClr val="FFFFFF"/>
            </a:solidFill>
            <a:prstDash val="solid"/>
            <a:miter lim="1000000"/>
          </a:ln>
        </p:spPr>
        <p:txBody>
          <a:bodyPr rtlCol="0"/>
          <a:lstStyle/>
          <a:p>
            <a:pPr algn="ctr"/>
            <a:endParaRPr lang="zh-CN" altLang="en-US"/>
          </a:p>
        </p:txBody>
      </p:sp>
      <p:sp>
        <p:nvSpPr>
          <p:cNvPr id="330" name="path 330"/>
          <p:cNvSpPr/>
          <p:nvPr/>
        </p:nvSpPr>
        <p:spPr>
          <a:xfrm>
            <a:off x="8587639" y="1316532"/>
            <a:ext cx="63702" cy="2118563"/>
          </a:xfrm>
          <a:custGeom>
            <a:avLst/>
            <a:gdLst/>
            <a:ahLst/>
            <a:cxnLst/>
            <a:rect l="0" t="0" r="0" b="0"/>
            <a:pathLst>
              <a:path w="100" h="3336">
                <a:moveTo>
                  <a:pt x="96" y="3336"/>
                </a:moveTo>
                <a:lnTo>
                  <a:pt x="96" y="1173"/>
                </a:lnTo>
                <a:moveTo>
                  <a:pt x="3" y="2162"/>
                </a:moveTo>
                <a:lnTo>
                  <a:pt x="3" y="0"/>
                </a:lnTo>
              </a:path>
            </a:pathLst>
          </a:custGeom>
          <a:noFill/>
          <a:ln w="5080" cap="flat">
            <a:solidFill>
              <a:srgbClr val="FFFFFF"/>
            </a:solidFill>
            <a:prstDash val="solid"/>
            <a:miter lim="1000000"/>
          </a:ln>
        </p:spPr>
        <p:txBody>
          <a:bodyPr rtlCol="0"/>
          <a:lstStyle/>
          <a:p>
            <a:pPr algn="ctr"/>
            <a:endParaRPr lang="zh-CN" altLang="en-US"/>
          </a:p>
        </p:txBody>
      </p:sp>
      <p:pic>
        <p:nvPicPr>
          <p:cNvPr id="334" name="picture 334"/>
          <p:cNvPicPr>
            <a:picLocks noChangeAspect="1"/>
          </p:cNvPicPr>
          <p:nvPr/>
        </p:nvPicPr>
        <p:blipFill>
          <a:blip r:embed="rId2"/>
          <a:stretch>
            <a:fillRect/>
          </a:stretch>
        </p:blipFill>
        <p:spPr>
          <a:xfrm rot="21600000">
            <a:off x="7192670" y="278086"/>
            <a:ext cx="294393" cy="293917"/>
          </a:xfrm>
          <a:prstGeom prst="rect">
            <a:avLst/>
          </a:prstGeom>
        </p:spPr>
      </p:pic>
      <p:sp>
        <p:nvSpPr>
          <p:cNvPr id="336" name="textbox 336"/>
          <p:cNvSpPr/>
          <p:nvPr/>
        </p:nvSpPr>
        <p:spPr>
          <a:xfrm>
            <a:off x="5997727" y="6359931"/>
            <a:ext cx="200025" cy="97790"/>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Noto Sans CJK JP" panose="020B0500000000000000" charset="-122"/>
              <a:ea typeface="Noto Sans CJK JP" panose="020B0500000000000000" charset="-122"/>
              <a:cs typeface="Noto Sans CJK JP" panose="020B0500000000000000" charset="-122"/>
            </a:endParaRPr>
          </a:p>
          <a:p>
            <a:pPr marL="12700" algn="l" rtl="0" eaLnBrk="0">
              <a:lnSpc>
                <a:spcPct val="79000"/>
              </a:lnSpc>
            </a:pPr>
            <a:r>
              <a:rPr sz="600" kern="0" spc="-2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a:t>
            </a:r>
            <a:r>
              <a:rPr sz="600" kern="0" spc="4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 </a:t>
            </a:r>
            <a:r>
              <a:rPr sz="600" kern="0" spc="-2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25</a:t>
            </a:r>
            <a:r>
              <a:rPr sz="600" kern="0" spc="5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 </a:t>
            </a:r>
            <a:r>
              <a:rPr sz="600" kern="0" spc="-2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a:t>
            </a:r>
            <a:endParaRPr sz="600" dirty="0">
              <a:latin typeface="Noto Sans CJK JP" panose="020B0500000000000000" charset="-122"/>
              <a:ea typeface="Noto Sans CJK JP" panose="020B0500000000000000" charset="-122"/>
              <a:cs typeface="Noto Sans CJK JP" panose="020B0500000000000000"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2"/>
          <p:cNvPicPr>
            <a:picLocks noChangeAspect="1"/>
          </p:cNvPicPr>
          <p:nvPr/>
        </p:nvPicPr>
        <p:blipFill>
          <a:blip r:embed="rId1"/>
          <a:stretch>
            <a:fillRect/>
          </a:stretch>
        </p:blipFill>
        <p:spPr>
          <a:xfrm rot="21600000">
            <a:off x="127000" y="157477"/>
            <a:ext cx="9753600" cy="5425439"/>
          </a:xfrm>
          <a:prstGeom prst="rect">
            <a:avLst/>
          </a:prstGeom>
        </p:spPr>
      </p:pic>
      <p:graphicFrame>
        <p:nvGraphicFramePr>
          <p:cNvPr id="24" name="table 24"/>
          <p:cNvGraphicFramePr>
            <a:graphicFrameLocks noGrp="1"/>
          </p:cNvGraphicFramePr>
          <p:nvPr/>
        </p:nvGraphicFramePr>
        <p:xfrm>
          <a:off x="121920" y="121919"/>
          <a:ext cx="9763760" cy="5477510"/>
        </p:xfrm>
        <a:graphic>
          <a:graphicData uri="http://schemas.openxmlformats.org/drawingml/2006/table">
            <a:tbl>
              <a:tblPr/>
              <a:tblGrid>
                <a:gridCol w="3785869"/>
                <a:gridCol w="3587750"/>
                <a:gridCol w="2390140"/>
              </a:tblGrid>
              <a:tr h="921385">
                <a:tc>
                  <a:txBody>
                    <a:bodyPr/>
                    <a:lstStyle/>
                    <a:p>
                      <a:pPr algn="l" rtl="0" eaLnBrk="0">
                        <a:lnSpc>
                          <a:spcPct val="192000"/>
                        </a:lnSpc>
                      </a:pPr>
                      <a:endParaRPr sz="1000" dirty="0">
                        <a:latin typeface="Noto Sans CJK JP" panose="020B0500000000000000" charset="-122"/>
                        <a:ea typeface="Noto Sans CJK JP" panose="020B0500000000000000" charset="-122"/>
                        <a:cs typeface="Noto Sans CJK JP" panose="020B0500000000000000" charset="-122"/>
                      </a:endParaRPr>
                    </a:p>
                    <a:p>
                      <a:pPr marL="184785" algn="l" rtl="0" eaLnBrk="0">
                        <a:lnSpc>
                          <a:spcPts val="3810"/>
                        </a:lnSpc>
                        <a:spcBef>
                          <a:spcPts val="5"/>
                        </a:spcBef>
                      </a:pPr>
                      <a:r>
                        <a:rPr sz="3100" kern="0" spc="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基本资料</a:t>
                      </a:r>
                      <a:endParaRPr sz="31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a:noFill/>
                    </a:lnR>
                    <a:lnT w="9525" cap="flat" cmpd="sng" algn="ctr">
                      <a:solidFill>
                        <a:srgbClr val="CCCCCC"/>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a:noFill/>
                    </a:lnL>
                    <a:lnR>
                      <a:noFill/>
                    </a:lnR>
                    <a:lnT w="9525" cap="flat" cmpd="sng" algn="ctr">
                      <a:solidFill>
                        <a:srgbClr val="CCCCCC"/>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tc>
                  <a:txBody>
                    <a:bodyPr/>
                    <a:lstStyle/>
                    <a:p>
                      <a:pPr algn="l" rtl="0" eaLnBrk="0">
                        <a:lnSpc>
                          <a:spcPct val="147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7000"/>
                        </a:lnSpc>
                      </a:pPr>
                      <a:endParaRPr sz="100" dirty="0">
                        <a:latin typeface="Noto Sans CJK JP" panose="020B0500000000000000" charset="-122"/>
                        <a:ea typeface="Noto Sans CJK JP" panose="020B0500000000000000" charset="-122"/>
                        <a:cs typeface="Noto Sans CJK JP" panose="020B0500000000000000" charset="-122"/>
                      </a:endParaRPr>
                    </a:p>
                    <a:p>
                      <a:pPr marL="8255" algn="l" rtl="0" eaLnBrk="0">
                        <a:lnSpc>
                          <a:spcPts val="2030"/>
                        </a:lnSpc>
                      </a:pPr>
                      <a:r>
                        <a:rPr sz="1600" kern="0" spc="10" dirty="0">
                          <a:solidFill>
                            <a:srgbClr val="0000C9">
                              <a:alpha val="100000"/>
                            </a:srgbClr>
                          </a:solidFill>
                          <a:latin typeface="Noto Sans CJK JP" panose="020B0500000000000000" charset="-122"/>
                          <a:ea typeface="Noto Sans CJK JP" panose="020B0500000000000000" charset="-122"/>
                          <a:cs typeface="Noto Sans CJK JP" panose="020B0500000000000000" charset="-122"/>
                        </a:rPr>
                        <a:t>pfzer</a:t>
                      </a:r>
                      <a:endParaRPr sz="16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a:noFill/>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tr>
              <a:tr h="0">
                <a:tc>
                  <a:txBody>
                    <a:bodyPr/>
                    <a:lstStyle/>
                    <a:p>
                      <a:pPr algn="l" rtl="0" eaLnBrk="0">
                        <a:lnSpc>
                          <a:spcPts val="490"/>
                        </a:lnSpc>
                      </a:pPr>
                      <a:endParaRPr sz="4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a:noFill/>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tc gridSpan="2">
                  <a:txBody>
                    <a:bodyPr/>
                    <a:lstStyle/>
                    <a:p>
                      <a:pPr algn="l" rtl="0" eaLnBrk="0">
                        <a:lnSpc>
                          <a:spcPts val="490"/>
                        </a:lnSpc>
                      </a:pPr>
                      <a:endParaRPr sz="4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a:noFill/>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tc hMerge="1">
                  <a:tcPr marL="0" marR="0" marT="0" marB="0" vert="horz">
                    <a:lnL>
                      <a:noFill/>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tr>
              <a:tr h="1022985">
                <a:tc>
                  <a:txBody>
                    <a:bodyPr/>
                    <a:lstStyle/>
                    <a:p>
                      <a:pPr algn="l" rtl="0" eaLnBrk="0">
                        <a:lnSpc>
                          <a:spcPct val="126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26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26000"/>
                        </a:lnSpc>
                      </a:pPr>
                      <a:endParaRPr sz="1000" dirty="0">
                        <a:latin typeface="Noto Sans CJK JP" panose="020B0500000000000000" charset="-122"/>
                        <a:ea typeface="Noto Sans CJK JP" panose="020B0500000000000000" charset="-122"/>
                        <a:cs typeface="Noto Sans CJK JP" panose="020B0500000000000000" charset="-122"/>
                      </a:endParaRPr>
                    </a:p>
                    <a:p>
                      <a:pPr marL="1384300" algn="l" rtl="0" eaLnBrk="0">
                        <a:lnSpc>
                          <a:spcPts val="3205"/>
                        </a:lnSpc>
                        <a:spcBef>
                          <a:spcPts val="5"/>
                        </a:spcBef>
                      </a:pPr>
                      <a:r>
                        <a:rPr sz="2500" b="1" kern="0" spc="-190" dirty="0">
                          <a:solidFill>
                            <a:srgbClr val="1D3262">
                              <a:alpha val="100000"/>
                            </a:srgbClr>
                          </a:solidFill>
                          <a:latin typeface="DejaVu Sans" panose="020B0603030804020204"/>
                          <a:ea typeface="DejaVu Sans" panose="020B0603030804020204"/>
                          <a:cs typeface="DejaVu Sans" panose="020B0603030804020204"/>
                        </a:rPr>
                        <a:t>•</a:t>
                      </a:r>
                      <a:r>
                        <a:rPr sz="2500" b="1" kern="0" spc="-290" dirty="0">
                          <a:solidFill>
                            <a:srgbClr val="1D3262">
                              <a:alpha val="100000"/>
                            </a:srgbClr>
                          </a:solidFill>
                          <a:latin typeface="DejaVu Sans" panose="020B0603030804020204"/>
                          <a:ea typeface="DejaVu Sans" panose="020B0603030804020204"/>
                          <a:cs typeface="DejaVu Sans" panose="020B0603030804020204"/>
                        </a:rPr>
                        <a:t> </a:t>
                      </a:r>
                      <a:r>
                        <a:rPr sz="2500" kern="0" spc="-19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姓名：</a:t>
                      </a:r>
                      <a:r>
                        <a:rPr sz="2500" kern="0" spc="18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 </a:t>
                      </a:r>
                      <a:r>
                        <a:rPr sz="2500" kern="0" spc="-19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潘JF</a:t>
                      </a:r>
                      <a:endParaRPr sz="25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a:noFill/>
                    </a:lnR>
                    <a:lnT w="9525" cap="flat" cmpd="sng" algn="ctr">
                      <a:solidFill>
                        <a:srgbClr val="4472C4"/>
                      </a:solidFill>
                      <a:prstDash val="solid"/>
                      <a:round/>
                      <a:headEnd type="none" w="med" len="med"/>
                      <a:tailEnd type="none" w="med" len="med"/>
                    </a:lnT>
                    <a:lnB>
                      <a:noFill/>
                    </a:lnB>
                  </a:tcPr>
                </a:tc>
                <a:tc gridSpan="2">
                  <a:txBody>
                    <a:bodyPr/>
                    <a:lstStyle/>
                    <a:p>
                      <a:pPr algn="l" rtl="0" eaLnBrk="0">
                        <a:lnSpc>
                          <a:spcPct val="132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33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33000"/>
                        </a:lnSpc>
                      </a:pPr>
                      <a:endParaRPr sz="1000" dirty="0">
                        <a:latin typeface="Noto Sans CJK JP" panose="020B0500000000000000" charset="-122"/>
                        <a:ea typeface="Noto Sans CJK JP" panose="020B0500000000000000" charset="-122"/>
                        <a:cs typeface="Noto Sans CJK JP" panose="020B0500000000000000" charset="-122"/>
                      </a:endParaRPr>
                    </a:p>
                    <a:p>
                      <a:pPr marL="537845" algn="l" rtl="0" eaLnBrk="0">
                        <a:lnSpc>
                          <a:spcPts val="3220"/>
                        </a:lnSpc>
                        <a:spcBef>
                          <a:spcPts val="5"/>
                        </a:spcBef>
                      </a:pPr>
                      <a:r>
                        <a:rPr sz="2600" kern="0" spc="1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  民族：汉族</a:t>
                      </a:r>
                      <a:endParaRPr sz="26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a:noFill/>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a:noFill/>
                    </a:lnB>
                  </a:tcPr>
                </a:tc>
                <a:tc hMerge="1">
                  <a:tcPr marL="0" marR="0" marT="0" marB="0" vert="horz">
                    <a:lnL>
                      <a:noFill/>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a:noFill/>
                    </a:lnB>
                  </a:tcPr>
                </a:tc>
              </a:tr>
              <a:tr h="544830">
                <a:tc>
                  <a:txBody>
                    <a:bodyPr/>
                    <a:lstStyle/>
                    <a:p>
                      <a:pPr algn="l" rtl="0" eaLnBrk="0">
                        <a:lnSpc>
                          <a:spcPct val="107000"/>
                        </a:lnSpc>
                      </a:pPr>
                      <a:endParaRPr sz="600" dirty="0">
                        <a:latin typeface="Noto Sans CJK JP" panose="020B0500000000000000" charset="-122"/>
                        <a:ea typeface="Noto Sans CJK JP" panose="020B0500000000000000" charset="-122"/>
                        <a:cs typeface="Noto Sans CJK JP" panose="020B0500000000000000" charset="-122"/>
                      </a:endParaRPr>
                    </a:p>
                    <a:p>
                      <a:pPr marL="1384300" algn="l" rtl="0" eaLnBrk="0">
                        <a:lnSpc>
                          <a:spcPts val="3205"/>
                        </a:lnSpc>
                        <a:spcBef>
                          <a:spcPts val="5"/>
                        </a:spcBef>
                      </a:pPr>
                      <a:r>
                        <a:rPr sz="2500" b="1" kern="0" spc="-210" dirty="0">
                          <a:solidFill>
                            <a:srgbClr val="1D3262">
                              <a:alpha val="100000"/>
                            </a:srgbClr>
                          </a:solidFill>
                          <a:latin typeface="DejaVu Sans" panose="020B0603030804020204"/>
                          <a:ea typeface="DejaVu Sans" panose="020B0603030804020204"/>
                          <a:cs typeface="DejaVu Sans" panose="020B0603030804020204"/>
                        </a:rPr>
                        <a:t>•</a:t>
                      </a:r>
                      <a:r>
                        <a:rPr sz="2500" b="1" kern="0" spc="-330" dirty="0">
                          <a:solidFill>
                            <a:srgbClr val="1D3262">
                              <a:alpha val="100000"/>
                            </a:srgbClr>
                          </a:solidFill>
                          <a:latin typeface="DejaVu Sans" panose="020B0603030804020204"/>
                          <a:ea typeface="DejaVu Sans" panose="020B0603030804020204"/>
                          <a:cs typeface="DejaVu Sans" panose="020B0603030804020204"/>
                        </a:rPr>
                        <a:t> </a:t>
                      </a:r>
                      <a:r>
                        <a:rPr sz="2500" kern="0" spc="-21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性别：</a:t>
                      </a:r>
                      <a:r>
                        <a:rPr sz="2500" kern="0" spc="22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 </a:t>
                      </a:r>
                      <a:r>
                        <a:rPr sz="2500" kern="0" spc="-21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男</a:t>
                      </a:r>
                      <a:endParaRPr sz="25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a:noFill/>
                    </a:lnR>
                    <a:lnT>
                      <a:noFill/>
                    </a:lnT>
                    <a:lnB>
                      <a:noFill/>
                    </a:lnB>
                  </a:tcPr>
                </a:tc>
                <a:tc gridSpan="2">
                  <a:txBody>
                    <a:bodyPr/>
                    <a:lstStyle/>
                    <a:p>
                      <a:pPr algn="l" rtl="0" eaLnBrk="0">
                        <a:lnSpc>
                          <a:spcPct val="104000"/>
                        </a:lnSpc>
                      </a:pPr>
                      <a:endParaRPr sz="800" dirty="0">
                        <a:latin typeface="Noto Sans CJK JP" panose="020B0500000000000000" charset="-122"/>
                        <a:ea typeface="Noto Sans CJK JP" panose="020B0500000000000000" charset="-122"/>
                        <a:cs typeface="Noto Sans CJK JP" panose="020B0500000000000000" charset="-122"/>
                      </a:endParaRPr>
                    </a:p>
                    <a:p>
                      <a:pPr marL="537845" algn="l" rtl="0" eaLnBrk="0">
                        <a:lnSpc>
                          <a:spcPts val="3220"/>
                        </a:lnSpc>
                        <a:spcBef>
                          <a:spcPts val="5"/>
                        </a:spcBef>
                      </a:pPr>
                      <a:r>
                        <a:rPr sz="2600" kern="0" spc="-10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a:t>
                      </a:r>
                      <a:r>
                        <a:rPr sz="2600" kern="0" spc="50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 </a:t>
                      </a:r>
                      <a:r>
                        <a:rPr sz="2600" kern="0" spc="-10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职业：</a:t>
                      </a:r>
                      <a:r>
                        <a:rPr sz="2600" kern="0" spc="16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 </a:t>
                      </a:r>
                      <a:r>
                        <a:rPr sz="2600" kern="0" spc="-10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职员</a:t>
                      </a:r>
                      <a:endParaRPr sz="26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a:noFill/>
                    </a:lnL>
                    <a:lnR w="9525" cap="flat" cmpd="sng" algn="ctr">
                      <a:solidFill>
                        <a:srgbClr val="CCCCCC"/>
                      </a:solidFill>
                      <a:prstDash val="solid"/>
                      <a:round/>
                      <a:headEnd type="none" w="med" len="med"/>
                      <a:tailEnd type="none" w="med" len="med"/>
                    </a:lnR>
                    <a:lnT>
                      <a:noFill/>
                    </a:lnT>
                    <a:lnB>
                      <a:noFill/>
                    </a:lnB>
                  </a:tcPr>
                </a:tc>
                <a:tc hMerge="1">
                  <a:tcPr marL="0" marR="0" marT="0" marB="0" vert="horz">
                    <a:lnL>
                      <a:noFill/>
                    </a:lnL>
                    <a:lnR w="9525" cap="flat" cmpd="sng" algn="ctr">
                      <a:solidFill>
                        <a:srgbClr val="CCCCCC"/>
                      </a:solidFill>
                      <a:prstDash val="solid"/>
                      <a:round/>
                      <a:headEnd type="none" w="med" len="med"/>
                      <a:tailEnd type="none" w="med" len="med"/>
                    </a:lnR>
                    <a:lnT>
                      <a:noFill/>
                    </a:lnT>
                    <a:lnB>
                      <a:noFill/>
                    </a:lnB>
                  </a:tcPr>
                </a:tc>
              </a:tr>
              <a:tr h="542290">
                <a:tc>
                  <a:txBody>
                    <a:bodyPr/>
                    <a:lstStyle/>
                    <a:p>
                      <a:pPr algn="l" rtl="0" eaLnBrk="0">
                        <a:lnSpc>
                          <a:spcPct val="106000"/>
                        </a:lnSpc>
                      </a:pPr>
                      <a:endParaRPr sz="600" dirty="0">
                        <a:latin typeface="Noto Sans CJK JP" panose="020B0500000000000000" charset="-122"/>
                        <a:ea typeface="Noto Sans CJK JP" panose="020B0500000000000000" charset="-122"/>
                        <a:cs typeface="Noto Sans CJK JP" panose="020B0500000000000000" charset="-122"/>
                      </a:endParaRPr>
                    </a:p>
                    <a:p>
                      <a:pPr marL="1384300" algn="l" rtl="0" eaLnBrk="0">
                        <a:lnSpc>
                          <a:spcPts val="3210"/>
                        </a:lnSpc>
                        <a:spcBef>
                          <a:spcPts val="5"/>
                        </a:spcBef>
                      </a:pPr>
                      <a:r>
                        <a:rPr sz="2500" b="1" kern="0" spc="-130" dirty="0">
                          <a:solidFill>
                            <a:srgbClr val="1D3262">
                              <a:alpha val="100000"/>
                            </a:srgbClr>
                          </a:solidFill>
                          <a:latin typeface="DejaVu Sans" panose="020B0603030804020204"/>
                          <a:ea typeface="DejaVu Sans" panose="020B0603030804020204"/>
                          <a:cs typeface="DejaVu Sans" panose="020B0603030804020204"/>
                        </a:rPr>
                        <a:t>•</a:t>
                      </a:r>
                      <a:r>
                        <a:rPr sz="2500" b="1" kern="0" spc="-310" dirty="0">
                          <a:solidFill>
                            <a:srgbClr val="1D3262">
                              <a:alpha val="100000"/>
                            </a:srgbClr>
                          </a:solidFill>
                          <a:latin typeface="DejaVu Sans" panose="020B0603030804020204"/>
                          <a:ea typeface="DejaVu Sans" panose="020B0603030804020204"/>
                          <a:cs typeface="DejaVu Sans" panose="020B0603030804020204"/>
                        </a:rPr>
                        <a:t> </a:t>
                      </a:r>
                      <a:r>
                        <a:rPr sz="2500" kern="0" spc="-13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年龄：</a:t>
                      </a:r>
                      <a:r>
                        <a:rPr sz="2500" kern="0" spc="34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 </a:t>
                      </a:r>
                      <a:r>
                        <a:rPr sz="2500" kern="0" spc="-13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35岁</a:t>
                      </a:r>
                      <a:endParaRPr sz="25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a:noFill/>
                    </a:lnR>
                    <a:lnT>
                      <a:noFill/>
                    </a:lnT>
                    <a:lnB>
                      <a:noFill/>
                    </a:lnB>
                  </a:tcPr>
                </a:tc>
                <a:tc gridSpan="2">
                  <a:txBody>
                    <a:bodyPr/>
                    <a:lstStyle/>
                    <a:p>
                      <a:pPr algn="l" rtl="0" eaLnBrk="0">
                        <a:lnSpc>
                          <a:spcPct val="104000"/>
                        </a:lnSpc>
                      </a:pPr>
                      <a:endParaRPr sz="800" dirty="0">
                        <a:latin typeface="Noto Sans CJK JP" panose="020B0500000000000000" charset="-122"/>
                        <a:ea typeface="Noto Sans CJK JP" panose="020B0500000000000000" charset="-122"/>
                        <a:cs typeface="Noto Sans CJK JP" panose="020B0500000000000000" charset="-122"/>
                      </a:endParaRPr>
                    </a:p>
                    <a:p>
                      <a:pPr marL="537845" algn="l" rtl="0" eaLnBrk="0">
                        <a:lnSpc>
                          <a:spcPts val="3220"/>
                        </a:lnSpc>
                        <a:spcBef>
                          <a:spcPts val="0"/>
                        </a:spcBef>
                      </a:pPr>
                      <a:r>
                        <a:rPr sz="2600" kern="0" spc="-2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a:t>
                      </a:r>
                      <a:r>
                        <a:rPr sz="2600" kern="0" spc="45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 </a:t>
                      </a:r>
                      <a:r>
                        <a:rPr sz="2600" kern="0" spc="-2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籍贯：</a:t>
                      </a:r>
                      <a:r>
                        <a:rPr sz="2600" kern="0" spc="15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 </a:t>
                      </a:r>
                      <a:r>
                        <a:rPr sz="2600" kern="0" spc="-2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湖南省株洲市天元区</a:t>
                      </a:r>
                      <a:endParaRPr sz="26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a:noFill/>
                    </a:lnL>
                    <a:lnR w="9525" cap="flat" cmpd="sng" algn="ctr">
                      <a:solidFill>
                        <a:srgbClr val="CCCCCC"/>
                      </a:solidFill>
                      <a:prstDash val="solid"/>
                      <a:round/>
                      <a:headEnd type="none" w="med" len="med"/>
                      <a:tailEnd type="none" w="med" len="med"/>
                    </a:lnR>
                    <a:lnT>
                      <a:noFill/>
                    </a:lnT>
                    <a:lnB>
                      <a:noFill/>
                    </a:lnB>
                  </a:tcPr>
                </a:tc>
                <a:tc hMerge="1">
                  <a:tcPr marL="0" marR="0" marT="0" marB="0" vert="horz">
                    <a:lnL>
                      <a:noFill/>
                    </a:lnL>
                    <a:lnR w="9525" cap="flat" cmpd="sng" algn="ctr">
                      <a:solidFill>
                        <a:srgbClr val="CCCCCC"/>
                      </a:solidFill>
                      <a:prstDash val="solid"/>
                      <a:round/>
                      <a:headEnd type="none" w="med" len="med"/>
                      <a:tailEnd type="none" w="med" len="med"/>
                    </a:lnR>
                    <a:lnT>
                      <a:noFill/>
                    </a:lnT>
                    <a:lnB>
                      <a:noFill/>
                    </a:lnB>
                  </a:tcPr>
                </a:tc>
              </a:tr>
              <a:tr h="2377440">
                <a:tc>
                  <a:txBody>
                    <a:bodyPr/>
                    <a:lstStyle/>
                    <a:p>
                      <a:pPr algn="l" rtl="0" eaLnBrk="0">
                        <a:lnSpc>
                          <a:spcPct val="108000"/>
                        </a:lnSpc>
                      </a:pPr>
                      <a:endParaRPr sz="600" dirty="0">
                        <a:latin typeface="Noto Sans CJK JP" panose="020B0500000000000000" charset="-122"/>
                        <a:ea typeface="Noto Sans CJK JP" panose="020B0500000000000000" charset="-122"/>
                        <a:cs typeface="Noto Sans CJK JP" panose="020B0500000000000000" charset="-122"/>
                      </a:endParaRPr>
                    </a:p>
                    <a:p>
                      <a:pPr marL="1384300" algn="l" rtl="0" eaLnBrk="0">
                        <a:lnSpc>
                          <a:spcPts val="3225"/>
                        </a:lnSpc>
                        <a:spcBef>
                          <a:spcPts val="5"/>
                        </a:spcBef>
                      </a:pPr>
                      <a:r>
                        <a:rPr sz="2600" b="1" kern="0" spc="-130" dirty="0">
                          <a:solidFill>
                            <a:srgbClr val="1D3262">
                              <a:alpha val="100000"/>
                            </a:srgbClr>
                          </a:solidFill>
                          <a:latin typeface="DejaVu Sans" panose="020B0603030804020204"/>
                          <a:ea typeface="DejaVu Sans" panose="020B0603030804020204"/>
                          <a:cs typeface="DejaVu Sans" panose="020B0603030804020204"/>
                        </a:rPr>
                        <a:t>•</a:t>
                      </a:r>
                      <a:r>
                        <a:rPr sz="2600" b="1" kern="0" spc="-310" dirty="0">
                          <a:solidFill>
                            <a:srgbClr val="1D3262">
                              <a:alpha val="100000"/>
                            </a:srgbClr>
                          </a:solidFill>
                          <a:latin typeface="DejaVu Sans" panose="020B0603030804020204"/>
                          <a:ea typeface="DejaVu Sans" panose="020B0603030804020204"/>
                          <a:cs typeface="DejaVu Sans" panose="020B0603030804020204"/>
                        </a:rPr>
                        <a:t> </a:t>
                      </a:r>
                      <a:r>
                        <a:rPr sz="2600" kern="0" spc="-13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婚姻：已婚</a:t>
                      </a:r>
                      <a:endParaRPr sz="26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a:noFill/>
                    </a:lnR>
                    <a:lnT>
                      <a:noFill/>
                    </a:lnT>
                    <a:lnB w="9525" cap="flat" cmpd="sng" algn="ctr">
                      <a:solidFill>
                        <a:srgbClr val="CCCCCC"/>
                      </a:solidFill>
                      <a:prstDash val="solid"/>
                      <a:round/>
                      <a:headEnd type="none" w="med" len="med"/>
                      <a:tailEnd type="none" w="med" len="med"/>
                    </a:lnB>
                  </a:tcPr>
                </a:tc>
                <a:tc gridSpan="2">
                  <a:txBody>
                    <a:bodyPr/>
                    <a:lstStyle/>
                    <a:p>
                      <a:pPr algn="l" rtl="0" eaLnBrk="0">
                        <a:lnSpc>
                          <a:spcPct val="105000"/>
                        </a:lnSpc>
                      </a:pPr>
                      <a:endParaRPr sz="800" dirty="0">
                        <a:latin typeface="Noto Sans CJK JP" panose="020B0500000000000000" charset="-122"/>
                        <a:ea typeface="Noto Sans CJK JP" panose="020B0500000000000000" charset="-122"/>
                        <a:cs typeface="Noto Sans CJK JP" panose="020B0500000000000000" charset="-122"/>
                      </a:endParaRPr>
                    </a:p>
                    <a:p>
                      <a:pPr marL="537845" algn="l" rtl="0" eaLnBrk="0">
                        <a:lnSpc>
                          <a:spcPts val="3225"/>
                        </a:lnSpc>
                        <a:spcBef>
                          <a:spcPts val="5"/>
                        </a:spcBef>
                      </a:pPr>
                      <a:r>
                        <a:rPr sz="2600" kern="0" spc="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a:t>
                      </a:r>
                      <a:r>
                        <a:rPr sz="2600" kern="0" spc="45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 </a:t>
                      </a:r>
                      <a:r>
                        <a:rPr sz="2600" kern="0" spc="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入院时间：</a:t>
                      </a:r>
                      <a:r>
                        <a:rPr sz="2600" kern="0" spc="27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 </a:t>
                      </a:r>
                      <a:r>
                        <a:rPr sz="2600" kern="0" spc="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2025.02.</a:t>
                      </a:r>
                      <a:r>
                        <a:rPr sz="2600" kern="0" spc="-1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28</a:t>
                      </a:r>
                      <a:endParaRPr sz="26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a:noFill/>
                    </a:lnL>
                    <a:lnR w="9525" cap="flat" cmpd="sng" algn="ctr">
                      <a:solidFill>
                        <a:srgbClr val="CCCCCC"/>
                      </a:solidFill>
                      <a:prstDash val="solid"/>
                      <a:round/>
                      <a:headEnd type="none" w="med" len="med"/>
                      <a:tailEnd type="none" w="med" len="med"/>
                    </a:lnR>
                    <a:lnT>
                      <a:noFill/>
                    </a:lnT>
                    <a:lnB w="9525" cap="flat" cmpd="sng" algn="ctr">
                      <a:solidFill>
                        <a:srgbClr val="CCCCCC"/>
                      </a:solidFill>
                      <a:prstDash val="solid"/>
                      <a:round/>
                      <a:headEnd type="none" w="med" len="med"/>
                      <a:tailEnd type="none" w="med" len="med"/>
                    </a:lnB>
                  </a:tcPr>
                </a:tc>
                <a:tc hMerge="1">
                  <a:tcPr marL="0" marR="0" marT="0" marB="0" vert="horz">
                    <a:lnL>
                      <a:noFill/>
                    </a:lnL>
                    <a:lnR w="9525" cap="flat" cmpd="sng" algn="ctr">
                      <a:solidFill>
                        <a:srgbClr val="CCCCCC"/>
                      </a:solidFill>
                      <a:prstDash val="solid"/>
                      <a:round/>
                      <a:headEnd type="none" w="med" len="med"/>
                      <a:tailEnd type="none" w="med" len="med"/>
                    </a:lnR>
                    <a:lnT>
                      <a:noFill/>
                    </a:lnT>
                    <a:lnB w="9525" cap="flat" cmpd="sng" algn="ctr">
                      <a:solidFill>
                        <a:srgbClr val="CCCCCC"/>
                      </a:solidFill>
                      <a:prstDash val="solid"/>
                      <a:round/>
                      <a:headEnd type="none" w="med" len="med"/>
                      <a:tailEnd type="none" w="med" len="med"/>
                    </a:lnB>
                  </a:tcPr>
                </a:tc>
              </a:tr>
            </a:tbl>
          </a:graphicData>
        </a:graphic>
      </p:graphicFrame>
      <p:pic>
        <p:nvPicPr>
          <p:cNvPr id="26" name="picture 26"/>
          <p:cNvPicPr>
            <a:picLocks noChangeAspect="1"/>
          </p:cNvPicPr>
          <p:nvPr/>
        </p:nvPicPr>
        <p:blipFill>
          <a:blip r:embed="rId2"/>
          <a:stretch>
            <a:fillRect/>
          </a:stretch>
        </p:blipFill>
        <p:spPr>
          <a:xfrm rot="21600000">
            <a:off x="7192670" y="278086"/>
            <a:ext cx="294393" cy="293917"/>
          </a:xfrm>
          <a:prstGeom prst="rect">
            <a:avLst/>
          </a:prstGeom>
        </p:spPr>
      </p:pic>
      <p:sp>
        <p:nvSpPr>
          <p:cNvPr id="28" name="textbox 28"/>
          <p:cNvSpPr/>
          <p:nvPr/>
        </p:nvSpPr>
        <p:spPr>
          <a:xfrm>
            <a:off x="119100" y="5679795"/>
            <a:ext cx="596900" cy="118110"/>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Noto Sans CJK JP" panose="020B0500000000000000" charset="-122"/>
              <a:ea typeface="Noto Sans CJK JP" panose="020B0500000000000000" charset="-122"/>
              <a:cs typeface="Noto Sans CJK JP" panose="020B0500000000000000" charset="-122"/>
            </a:endParaRPr>
          </a:p>
          <a:p>
            <a:pPr marL="12700" algn="l" rtl="0" eaLnBrk="0">
              <a:lnSpc>
                <a:spcPts val="725"/>
              </a:lnSpc>
            </a:pPr>
            <a:r>
              <a:rPr sz="600" kern="0" spc="-10" dirty="0">
                <a:solidFill>
                  <a:srgbClr val="808080">
                    <a:alpha val="100000"/>
                  </a:srgbClr>
                </a:solidFill>
                <a:latin typeface="Noto Sans CJK JP" panose="020B0500000000000000" charset="-122"/>
                <a:ea typeface="Noto Sans CJK JP" panose="020B0500000000000000" charset="-122"/>
                <a:cs typeface="Noto Sans CJK JP" panose="020B0500000000000000" charset="-122"/>
              </a:rPr>
              <a:t>[</a:t>
            </a:r>
            <a:r>
              <a:rPr sz="6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此页面上无备注</a:t>
            </a:r>
            <a:r>
              <a:rPr sz="600" kern="0" spc="-10" dirty="0">
                <a:solidFill>
                  <a:srgbClr val="808080">
                    <a:alpha val="100000"/>
                  </a:srgbClr>
                </a:solidFill>
                <a:latin typeface="Noto Sans CJK JP" panose="020B0500000000000000" charset="-122"/>
                <a:ea typeface="Noto Sans CJK JP" panose="020B0500000000000000" charset="-122"/>
                <a:cs typeface="Noto Sans CJK JP" panose="020B0500000000000000" charset="-122"/>
              </a:rPr>
              <a:t>]</a:t>
            </a:r>
            <a:endParaRPr sz="600" dirty="0">
              <a:latin typeface="Noto Sans CJK JP" panose="020B0500000000000000" charset="-122"/>
              <a:ea typeface="Noto Sans CJK JP" panose="020B0500000000000000" charset="-122"/>
              <a:cs typeface="Noto Sans CJK JP" panose="020B0500000000000000" charset="-122"/>
            </a:endParaRPr>
          </a:p>
        </p:txBody>
      </p:sp>
      <p:sp>
        <p:nvSpPr>
          <p:cNvPr id="30" name="textbox 30"/>
          <p:cNvSpPr/>
          <p:nvPr/>
        </p:nvSpPr>
        <p:spPr>
          <a:xfrm>
            <a:off x="6018936" y="6359931"/>
            <a:ext cx="158115" cy="97790"/>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Noto Sans CJK JP" panose="020B0500000000000000" charset="-122"/>
              <a:ea typeface="Noto Sans CJK JP" panose="020B0500000000000000" charset="-122"/>
              <a:cs typeface="Noto Sans CJK JP" panose="020B0500000000000000" charset="-122"/>
            </a:endParaRPr>
          </a:p>
          <a:p>
            <a:pPr marL="12700" algn="l" rtl="0" eaLnBrk="0">
              <a:lnSpc>
                <a:spcPct val="79000"/>
              </a:lnSpc>
            </a:pPr>
            <a:r>
              <a:rPr sz="600" kern="0" spc="-3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a:t>
            </a:r>
            <a:r>
              <a:rPr sz="600" kern="0" spc="5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 </a:t>
            </a:r>
            <a:r>
              <a:rPr sz="600" kern="0" spc="-3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3</a:t>
            </a:r>
            <a:r>
              <a:rPr sz="600" kern="0" spc="6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 </a:t>
            </a:r>
            <a:r>
              <a:rPr sz="600" kern="0" spc="-3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a:t>
            </a:r>
            <a:endParaRPr sz="600" dirty="0">
              <a:latin typeface="Noto Sans CJK JP" panose="020B0500000000000000" charset="-122"/>
              <a:ea typeface="Noto Sans CJK JP" panose="020B0500000000000000" charset="-122"/>
              <a:cs typeface="Noto Sans CJK JP" panose="020B0500000000000000"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2"/>
          <p:cNvPicPr>
            <a:picLocks noChangeAspect="1"/>
          </p:cNvPicPr>
          <p:nvPr/>
        </p:nvPicPr>
        <p:blipFill>
          <a:blip r:embed="rId1"/>
          <a:stretch>
            <a:fillRect/>
          </a:stretch>
        </p:blipFill>
        <p:spPr>
          <a:xfrm rot="21600000">
            <a:off x="127000" y="157477"/>
            <a:ext cx="9753600" cy="5425439"/>
          </a:xfrm>
          <a:prstGeom prst="rect">
            <a:avLst/>
          </a:prstGeom>
        </p:spPr>
      </p:pic>
      <p:graphicFrame>
        <p:nvGraphicFramePr>
          <p:cNvPr id="34" name="table 34"/>
          <p:cNvGraphicFramePr>
            <a:graphicFrameLocks noGrp="1"/>
          </p:cNvGraphicFramePr>
          <p:nvPr/>
        </p:nvGraphicFramePr>
        <p:xfrm>
          <a:off x="121920" y="121919"/>
          <a:ext cx="9763760" cy="5496560"/>
        </p:xfrm>
        <a:graphic>
          <a:graphicData uri="http://schemas.openxmlformats.org/drawingml/2006/table">
            <a:tbl>
              <a:tblPr/>
              <a:tblGrid>
                <a:gridCol w="4360545"/>
                <a:gridCol w="3013075"/>
                <a:gridCol w="2390140"/>
              </a:tblGrid>
              <a:tr h="732155">
                <a:tc>
                  <a:txBody>
                    <a:bodyPr/>
                    <a:lstStyle/>
                    <a:p>
                      <a:pPr algn="l" rtl="0" eaLnBrk="0">
                        <a:lnSpc>
                          <a:spcPct val="136000"/>
                        </a:lnSpc>
                      </a:pPr>
                      <a:endParaRPr sz="1000" dirty="0">
                        <a:latin typeface="Noto Sans CJK JP" panose="020B0500000000000000" charset="-122"/>
                        <a:ea typeface="Noto Sans CJK JP" panose="020B0500000000000000" charset="-122"/>
                        <a:cs typeface="Noto Sans CJK JP" panose="020B0500000000000000" charset="-122"/>
                      </a:endParaRPr>
                    </a:p>
                    <a:p>
                      <a:pPr marL="70485" algn="l" rtl="0" eaLnBrk="0">
                        <a:lnSpc>
                          <a:spcPts val="3810"/>
                        </a:lnSpc>
                        <a:spcBef>
                          <a:spcPts val="5"/>
                        </a:spcBef>
                      </a:pPr>
                      <a:r>
                        <a:rPr sz="3100" kern="0" spc="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病史资料</a:t>
                      </a:r>
                      <a:endParaRPr sz="31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a:noFill/>
                    </a:lnR>
                    <a:lnT w="9525" cap="flat" cmpd="sng" algn="ctr">
                      <a:solidFill>
                        <a:srgbClr val="CCCCCC"/>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a:noFill/>
                    </a:lnL>
                    <a:lnR>
                      <a:noFill/>
                    </a:lnR>
                    <a:lnT w="9525" cap="flat" cmpd="sng" algn="ctr">
                      <a:solidFill>
                        <a:srgbClr val="CCCCCC"/>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tc>
                  <a:txBody>
                    <a:bodyPr/>
                    <a:lstStyle/>
                    <a:p>
                      <a:pPr algn="l" rtl="0" eaLnBrk="0">
                        <a:lnSpc>
                          <a:spcPct val="147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7000"/>
                        </a:lnSpc>
                      </a:pPr>
                      <a:endParaRPr sz="100" dirty="0">
                        <a:latin typeface="Noto Sans CJK JP" panose="020B0500000000000000" charset="-122"/>
                        <a:ea typeface="Noto Sans CJK JP" panose="020B0500000000000000" charset="-122"/>
                        <a:cs typeface="Noto Sans CJK JP" panose="020B0500000000000000" charset="-122"/>
                      </a:endParaRPr>
                    </a:p>
                    <a:p>
                      <a:pPr marL="8255" algn="l" rtl="0" eaLnBrk="0">
                        <a:lnSpc>
                          <a:spcPts val="2030"/>
                        </a:lnSpc>
                      </a:pPr>
                      <a:r>
                        <a:rPr sz="1600" kern="0" spc="10" dirty="0">
                          <a:solidFill>
                            <a:srgbClr val="0000C9">
                              <a:alpha val="100000"/>
                            </a:srgbClr>
                          </a:solidFill>
                          <a:latin typeface="Noto Sans CJK JP" panose="020B0500000000000000" charset="-122"/>
                          <a:ea typeface="Noto Sans CJK JP" panose="020B0500000000000000" charset="-122"/>
                          <a:cs typeface="Noto Sans CJK JP" panose="020B0500000000000000" charset="-122"/>
                        </a:rPr>
                        <a:t>pfzer</a:t>
                      </a:r>
                      <a:endParaRPr sz="16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a:noFill/>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tr>
              <a:tr h="0">
                <a:tc gridSpan="3">
                  <a:txBody>
                    <a:bodyPr/>
                    <a:lstStyle/>
                    <a:p>
                      <a:pPr algn="l" rtl="0" eaLnBrk="0">
                        <a:lnSpc>
                          <a:spcPts val="490"/>
                        </a:lnSpc>
                      </a:pPr>
                      <a:endParaRPr sz="4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solidFill>
                      <a:srgbClr val="29487E"/>
                    </a:solidFill>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solidFill>
                      <a:srgbClr val="29487E"/>
                    </a:solidFill>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solidFill>
                      <a:srgbClr val="29487E"/>
                    </a:solidFill>
                  </a:tcPr>
                </a:tc>
              </a:tr>
              <a:tr h="4695825">
                <a:tc gridSpan="3">
                  <a:txBody>
                    <a:bodyPr/>
                    <a:lstStyle/>
                    <a:p>
                      <a:pPr algn="l" rtl="0" eaLnBrk="0">
                        <a:lnSpc>
                          <a:spcPct val="129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30000"/>
                        </a:lnSpc>
                      </a:pPr>
                      <a:endParaRPr sz="1000" dirty="0">
                        <a:latin typeface="Noto Sans CJK JP" panose="020B0500000000000000" charset="-122"/>
                        <a:ea typeface="Noto Sans CJK JP" panose="020B0500000000000000" charset="-122"/>
                        <a:cs typeface="Noto Sans CJK JP" panose="020B0500000000000000" charset="-122"/>
                      </a:endParaRPr>
                    </a:p>
                    <a:p>
                      <a:pPr marL="141605" algn="l" rtl="0" eaLnBrk="0">
                        <a:lnSpc>
                          <a:spcPts val="2530"/>
                        </a:lnSpc>
                        <a:spcBef>
                          <a:spcPts val="5"/>
                        </a:spcBef>
                      </a:pPr>
                      <a:r>
                        <a:rPr sz="2000" kern="0" spc="7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a:t>
                      </a:r>
                      <a:r>
                        <a:rPr sz="2000" kern="0" spc="21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  </a:t>
                      </a:r>
                      <a:r>
                        <a:rPr sz="2000" kern="0" spc="7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主诉：</a:t>
                      </a:r>
                      <a:r>
                        <a:rPr sz="2000" kern="0" spc="15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 </a:t>
                      </a:r>
                      <a:r>
                        <a:rPr sz="2000" kern="0" spc="7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尿少伴双下肢乏力胀痛11天</a:t>
                      </a:r>
                      <a:endParaRPr sz="2000" dirty="0">
                        <a:latin typeface="Noto Sans CJK JP" panose="020B0500000000000000" charset="-122"/>
                        <a:ea typeface="Noto Sans CJK JP" panose="020B0500000000000000" charset="-122"/>
                        <a:cs typeface="Noto Sans CJK JP" panose="020B0500000000000000" charset="-122"/>
                      </a:endParaRPr>
                    </a:p>
                    <a:p>
                      <a:pPr algn="l" rtl="0" eaLnBrk="0">
                        <a:lnSpc>
                          <a:spcPct val="104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5000"/>
                        </a:lnSpc>
                      </a:pPr>
                      <a:endParaRPr sz="1000" dirty="0">
                        <a:latin typeface="Noto Sans CJK JP" panose="020B0500000000000000" charset="-122"/>
                        <a:ea typeface="Noto Sans CJK JP" panose="020B0500000000000000" charset="-122"/>
                        <a:cs typeface="Noto Sans CJK JP" panose="020B0500000000000000" charset="-122"/>
                      </a:endParaRPr>
                    </a:p>
                    <a:p>
                      <a:pPr marL="141605" algn="l" rtl="0" eaLnBrk="0">
                        <a:lnSpc>
                          <a:spcPct val="105000"/>
                        </a:lnSpc>
                        <a:spcBef>
                          <a:spcPts val="610"/>
                        </a:spcBef>
                      </a:pPr>
                      <a:r>
                        <a:rPr sz="2000" kern="0" spc="9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a:t>
                      </a:r>
                      <a:r>
                        <a:rPr sz="2000" kern="0" spc="18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  </a:t>
                      </a:r>
                      <a:r>
                        <a:rPr sz="2000" kern="0" spc="9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现病史：</a:t>
                      </a:r>
                      <a:r>
                        <a:rPr sz="2000" kern="0" spc="33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 </a:t>
                      </a:r>
                      <a:r>
                        <a:rPr sz="1900" u="sng" kern="0" spc="-39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 </a:t>
                      </a:r>
                      <a:r>
                        <a:rPr sz="1900" u="sng" kern="0" spc="9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患者11天前尿少伴双下肢乏力胀痛于株洲市中心医院住院期间诊断</a:t>
                      </a:r>
                      <a:endParaRPr sz="1900" dirty="0">
                        <a:latin typeface="Noto Sans CJK JP" panose="020B0500000000000000" charset="-122"/>
                        <a:ea typeface="Noto Sans CJK JP" panose="020B0500000000000000" charset="-122"/>
                        <a:cs typeface="Noto Sans CJK JP" panose="020B0500000000000000" charset="-122"/>
                      </a:endParaRPr>
                    </a:p>
                    <a:p>
                      <a:pPr marL="445770" indent="-3810" algn="l" rtl="0" eaLnBrk="0">
                        <a:lnSpc>
                          <a:spcPct val="193000"/>
                        </a:lnSpc>
                        <a:spcBef>
                          <a:spcPts val="415"/>
                        </a:spcBef>
                        <a:tabLst>
                          <a:tab pos="596265" algn="l"/>
                        </a:tabLst>
                      </a:pPr>
                      <a:r>
                        <a:rPr sz="1900" u="sng" kern="0" spc="0" dirty="0">
                          <a:solidFill>
                            <a:srgbClr val="1D3262">
                              <a:alpha val="100000"/>
                            </a:srgbClr>
                          </a:solidFill>
                          <a:uFill>
                            <a:solidFill>
                              <a:srgbClr val="000000"/>
                            </a:solidFill>
                          </a:uFill>
                          <a:latin typeface="Noto Sans CJK JP" panose="020B0500000000000000" charset="-122"/>
                          <a:ea typeface="Noto Sans CJK JP" panose="020B0500000000000000" charset="-122"/>
                          <a:cs typeface="Noto Sans CJK JP" panose="020B0500000000000000" charset="-122"/>
                        </a:rPr>
                        <a:t>	</a:t>
                      </a:r>
                      <a:r>
                        <a:rPr sz="1900" u="sng" kern="0" spc="0" dirty="0">
                          <a:solidFill>
                            <a:srgbClr val="1D3262">
                              <a:alpha val="100000"/>
                            </a:srgbClr>
                          </a:solidFill>
                          <a:uFill>
                            <a:solidFill>
                              <a:srgbClr val="000000"/>
                            </a:solidFill>
                          </a:uFill>
                          <a:latin typeface="Noto Sans CJK JP" panose="020B0500000000000000" charset="-122"/>
                          <a:ea typeface="Noto Sans CJK JP" panose="020B0500000000000000" charset="-122"/>
                          <a:cs typeface="Noto Sans CJK JP" panose="020B0500000000000000" charset="-122"/>
                        </a:rPr>
                        <a:t>	</a:t>
                      </a:r>
                      <a:r>
                        <a:rPr sz="1900" u="sng" kern="0" spc="16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a:t>
                      </a:r>
                      <a:r>
                        <a:rPr sz="1900" u="sng" kern="0" spc="16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横纹肌溶解症、骨筋</a:t>
                      </a:r>
                      <a:r>
                        <a:rPr sz="1900" u="sng" kern="0" spc="15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膜室综合症、急性肾功能不全</a:t>
                      </a:r>
                      <a:r>
                        <a:rPr sz="1900" u="sng" kern="0" spc="-190" dirty="0">
                          <a:solidFill>
                            <a:srgbClr val="FF0000">
                              <a:alpha val="100000"/>
                            </a:srgbClr>
                          </a:solidFill>
                          <a:uFill>
                            <a:solidFill>
                              <a:srgbClr val="000000"/>
                            </a:solidFill>
                          </a:uFill>
                          <a:latin typeface="Noto Sans CJK JP" panose="020B0500000000000000" charset="-122"/>
                          <a:ea typeface="Noto Sans CJK JP" panose="020B0500000000000000" charset="-122"/>
                          <a:cs typeface="Noto Sans CJK JP" panose="020B0500000000000000" charset="-122"/>
                        </a:rPr>
                        <a:t> </a:t>
                      </a:r>
                      <a:r>
                        <a:rPr sz="1900" u="sng" kern="0" spc="15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a:t>
                      </a:r>
                      <a:r>
                        <a:rPr sz="1900" u="sng" kern="0" spc="150" dirty="0">
                          <a:solidFill>
                            <a:srgbClr val="1D3262">
                              <a:alpha val="100000"/>
                            </a:srgbClr>
                          </a:solidFill>
                          <a:uFill>
                            <a:solidFill>
                              <a:srgbClr val="000000"/>
                            </a:solidFill>
                          </a:uFill>
                          <a:latin typeface="Noto Sans CJK JP" panose="020B0500000000000000" charset="-122"/>
                          <a:ea typeface="Noto Sans CJK JP" panose="020B0500000000000000" charset="-122"/>
                          <a:cs typeface="Noto Sans CJK JP" panose="020B0500000000000000" charset="-122"/>
                        </a:rPr>
                        <a:t> </a:t>
                      </a:r>
                      <a:r>
                        <a:rPr sz="1900" u="sng" kern="0" spc="15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，于2025-02-18行双</a:t>
                      </a:r>
                      <a:r>
                        <a:rPr sz="1900" kern="0" spc="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            </a:t>
                      </a:r>
                      <a:r>
                        <a:rPr sz="1900" u="sng" kern="0" spc="18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小腿切开减压</a:t>
                      </a:r>
                      <a:r>
                        <a:rPr sz="1900" u="sng" kern="0" spc="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VSD</a:t>
                      </a:r>
                      <a:r>
                        <a:rPr sz="1900" u="sng" kern="0" spc="18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负压吸引术，</a:t>
                      </a:r>
                      <a:r>
                        <a:rPr sz="1900" u="sng" kern="0" spc="-14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 </a:t>
                      </a:r>
                      <a:r>
                        <a:rPr sz="1900" u="sng" kern="0" spc="18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于2025-02-21</a:t>
                      </a:r>
                      <a:r>
                        <a:rPr sz="1900" u="sng" kern="0" spc="17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行双小腿</a:t>
                      </a:r>
                      <a:r>
                        <a:rPr sz="1900" u="sng" kern="0" spc="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VSD</a:t>
                      </a:r>
                      <a:r>
                        <a:rPr sz="1900" u="sng" kern="0" spc="17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更换，</a:t>
                      </a:r>
                      <a:r>
                        <a:rPr sz="1900" u="sng" kern="0" spc="-5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 </a:t>
                      </a:r>
                      <a:r>
                        <a:rPr sz="1900" u="sng" kern="0" spc="17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2025</a:t>
                      </a:r>
                      <a:r>
                        <a:rPr sz="1900" u="sng" kern="0" spc="-17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 </a:t>
                      </a:r>
                      <a:r>
                        <a:rPr sz="1900" u="sng" kern="0" spc="17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a:t>
                      </a:r>
                      <a:endParaRPr sz="1900" dirty="0">
                        <a:latin typeface="Noto Sans CJK JP" panose="020B0500000000000000" charset="-122"/>
                        <a:ea typeface="Noto Sans CJK JP" panose="020B0500000000000000" charset="-122"/>
                        <a:cs typeface="Noto Sans CJK JP" panose="020B0500000000000000" charset="-122"/>
                      </a:endParaRPr>
                    </a:p>
                    <a:p>
                      <a:pPr marL="443230" indent="8890" algn="l" rtl="0" eaLnBrk="0">
                        <a:lnSpc>
                          <a:spcPct val="193000"/>
                        </a:lnSpc>
                        <a:spcBef>
                          <a:spcPts val="420"/>
                        </a:spcBef>
                        <a:tabLst>
                          <a:tab pos="4319270" algn="l"/>
                        </a:tabLst>
                      </a:pPr>
                      <a:r>
                        <a:rPr sz="1900" u="sng" kern="0" spc="17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02-23改哌拉西林他唑巴坦</a:t>
                      </a:r>
                      <a:r>
                        <a:rPr sz="1900" u="sng" kern="0" spc="16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抗感染， 2025-02-27行双小腿清创＋</a:t>
                      </a:r>
                      <a:r>
                        <a:rPr sz="1900" u="sng" kern="0" spc="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VSD</a:t>
                      </a:r>
                      <a:r>
                        <a:rPr sz="1900" u="sng" kern="0" spc="16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更换</a:t>
                      </a:r>
                      <a:r>
                        <a:rPr sz="1900" kern="0" spc="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                 </a:t>
                      </a:r>
                      <a:r>
                        <a:rPr sz="1900" u="sng" kern="0" spc="4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术，今为求进一步治疗转</a:t>
                      </a:r>
                      <a:r>
                        <a:rPr sz="1900" u="sng" kern="0" spc="3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入我院。</a:t>
                      </a:r>
                      <a:r>
                        <a:rPr sz="1900" u="sng" kern="0" spc="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	</a:t>
                      </a:r>
                      <a:endParaRPr sz="19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bl>
          </a:graphicData>
        </a:graphic>
      </p:graphicFrame>
      <p:pic>
        <p:nvPicPr>
          <p:cNvPr id="36" name="picture 36"/>
          <p:cNvPicPr>
            <a:picLocks noChangeAspect="1"/>
          </p:cNvPicPr>
          <p:nvPr/>
        </p:nvPicPr>
        <p:blipFill>
          <a:blip r:embed="rId2"/>
          <a:stretch>
            <a:fillRect/>
          </a:stretch>
        </p:blipFill>
        <p:spPr>
          <a:xfrm rot="21600000">
            <a:off x="7192670" y="278086"/>
            <a:ext cx="294393" cy="293917"/>
          </a:xfrm>
          <a:prstGeom prst="rect">
            <a:avLst/>
          </a:prstGeom>
        </p:spPr>
      </p:pic>
      <p:sp>
        <p:nvSpPr>
          <p:cNvPr id="38" name="textbox 38"/>
          <p:cNvSpPr/>
          <p:nvPr/>
        </p:nvSpPr>
        <p:spPr>
          <a:xfrm>
            <a:off x="119100" y="5679795"/>
            <a:ext cx="596900" cy="118110"/>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Noto Sans CJK JP" panose="020B0500000000000000" charset="-122"/>
              <a:ea typeface="Noto Sans CJK JP" panose="020B0500000000000000" charset="-122"/>
              <a:cs typeface="Noto Sans CJK JP" panose="020B0500000000000000" charset="-122"/>
            </a:endParaRPr>
          </a:p>
          <a:p>
            <a:pPr marL="12700" algn="l" rtl="0" eaLnBrk="0">
              <a:lnSpc>
                <a:spcPts val="725"/>
              </a:lnSpc>
            </a:pPr>
            <a:r>
              <a:rPr sz="600" kern="0" spc="-10" dirty="0">
                <a:solidFill>
                  <a:srgbClr val="808080">
                    <a:alpha val="100000"/>
                  </a:srgbClr>
                </a:solidFill>
                <a:latin typeface="Noto Sans CJK JP" panose="020B0500000000000000" charset="-122"/>
                <a:ea typeface="Noto Sans CJK JP" panose="020B0500000000000000" charset="-122"/>
                <a:cs typeface="Noto Sans CJK JP" panose="020B0500000000000000" charset="-122"/>
              </a:rPr>
              <a:t>[</a:t>
            </a:r>
            <a:r>
              <a:rPr sz="6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此页面上无备注</a:t>
            </a:r>
            <a:r>
              <a:rPr sz="600" kern="0" spc="-10" dirty="0">
                <a:solidFill>
                  <a:srgbClr val="808080">
                    <a:alpha val="100000"/>
                  </a:srgbClr>
                </a:solidFill>
                <a:latin typeface="Noto Sans CJK JP" panose="020B0500000000000000" charset="-122"/>
                <a:ea typeface="Noto Sans CJK JP" panose="020B0500000000000000" charset="-122"/>
                <a:cs typeface="Noto Sans CJK JP" panose="020B0500000000000000" charset="-122"/>
              </a:rPr>
              <a:t>]</a:t>
            </a:r>
            <a:endParaRPr sz="600" dirty="0">
              <a:latin typeface="Noto Sans CJK JP" panose="020B0500000000000000" charset="-122"/>
              <a:ea typeface="Noto Sans CJK JP" panose="020B0500000000000000" charset="-122"/>
              <a:cs typeface="Noto Sans CJK JP" panose="020B0500000000000000" charset="-122"/>
            </a:endParaRPr>
          </a:p>
        </p:txBody>
      </p:sp>
      <p:sp>
        <p:nvSpPr>
          <p:cNvPr id="40" name="textbox 40"/>
          <p:cNvSpPr/>
          <p:nvPr/>
        </p:nvSpPr>
        <p:spPr>
          <a:xfrm>
            <a:off x="6018936" y="6359931"/>
            <a:ext cx="158115" cy="97790"/>
          </a:xfrm>
          <a:prstGeom prst="rect">
            <a:avLst/>
          </a:prstGeom>
          <a:noFill/>
          <a:ln w="0" cap="flat">
            <a:noFill/>
            <a:prstDash val="solid"/>
            <a:miter lim="0"/>
          </a:ln>
        </p:spPr>
        <p:txBody>
          <a:bodyPr vert="horz" wrap="square" lIns="0" tIns="0" rIns="0" bIns="0"/>
          <a:lstStyle/>
          <a:p>
            <a:pPr algn="l" rtl="0" eaLnBrk="0">
              <a:lnSpc>
                <a:spcPct val="81000"/>
              </a:lnSpc>
            </a:pPr>
            <a:endParaRPr sz="100" dirty="0">
              <a:latin typeface="Noto Sans CJK JP" panose="020B0500000000000000" charset="-122"/>
              <a:ea typeface="Noto Sans CJK JP" panose="020B0500000000000000" charset="-122"/>
              <a:cs typeface="Noto Sans CJK JP" panose="020B0500000000000000" charset="-122"/>
            </a:endParaRPr>
          </a:p>
          <a:p>
            <a:pPr marL="12700" algn="l" rtl="0" eaLnBrk="0">
              <a:lnSpc>
                <a:spcPct val="79000"/>
              </a:lnSpc>
            </a:pPr>
            <a:r>
              <a:rPr sz="600" kern="0" spc="-3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a:t>
            </a:r>
            <a:r>
              <a:rPr sz="600" kern="0" spc="5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 </a:t>
            </a:r>
            <a:r>
              <a:rPr sz="600" kern="0" spc="-3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4</a:t>
            </a:r>
            <a:r>
              <a:rPr sz="600" kern="0" spc="6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 </a:t>
            </a:r>
            <a:r>
              <a:rPr sz="600" kern="0" spc="-3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a:t>
            </a:r>
            <a:endParaRPr sz="600" dirty="0">
              <a:latin typeface="Noto Sans CJK JP" panose="020B0500000000000000" charset="-122"/>
              <a:ea typeface="Noto Sans CJK JP" panose="020B0500000000000000" charset="-122"/>
              <a:cs typeface="Noto Sans CJK JP" panose="020B0500000000000000"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2"/>
          <p:cNvPicPr>
            <a:picLocks noChangeAspect="1"/>
          </p:cNvPicPr>
          <p:nvPr/>
        </p:nvPicPr>
        <p:blipFill>
          <a:blip r:embed="rId1"/>
          <a:stretch>
            <a:fillRect/>
          </a:stretch>
        </p:blipFill>
        <p:spPr>
          <a:xfrm rot="21600000">
            <a:off x="127000" y="157477"/>
            <a:ext cx="9753600" cy="5425439"/>
          </a:xfrm>
          <a:prstGeom prst="rect">
            <a:avLst/>
          </a:prstGeom>
        </p:spPr>
      </p:pic>
      <p:graphicFrame>
        <p:nvGraphicFramePr>
          <p:cNvPr id="44" name="table 44"/>
          <p:cNvGraphicFramePr>
            <a:graphicFrameLocks noGrp="1"/>
          </p:cNvGraphicFramePr>
          <p:nvPr/>
        </p:nvGraphicFramePr>
        <p:xfrm>
          <a:off x="121920" y="121919"/>
          <a:ext cx="9763760" cy="5496560"/>
        </p:xfrm>
        <a:graphic>
          <a:graphicData uri="http://schemas.openxmlformats.org/drawingml/2006/table">
            <a:tbl>
              <a:tblPr/>
              <a:tblGrid>
                <a:gridCol w="4360545"/>
                <a:gridCol w="3013075"/>
                <a:gridCol w="2390140"/>
              </a:tblGrid>
              <a:tr h="650240">
                <a:tc>
                  <a:txBody>
                    <a:bodyPr/>
                    <a:lstStyle/>
                    <a:p>
                      <a:pPr algn="l" rtl="0" eaLnBrk="0">
                        <a:lnSpc>
                          <a:spcPct val="137000"/>
                        </a:lnSpc>
                      </a:pPr>
                      <a:endParaRPr sz="1000" dirty="0">
                        <a:latin typeface="Noto Sans CJK JP" panose="020B0500000000000000" charset="-122"/>
                        <a:ea typeface="Noto Sans CJK JP" panose="020B0500000000000000" charset="-122"/>
                        <a:cs typeface="Noto Sans CJK JP" panose="020B0500000000000000" charset="-122"/>
                      </a:endParaRPr>
                    </a:p>
                    <a:p>
                      <a:pPr marL="70485" algn="l" rtl="0" eaLnBrk="0">
                        <a:lnSpc>
                          <a:spcPct val="92000"/>
                        </a:lnSpc>
                        <a:spcBef>
                          <a:spcPts val="5"/>
                        </a:spcBef>
                      </a:pPr>
                      <a:r>
                        <a:rPr sz="3100" kern="0" spc="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病史资料</a:t>
                      </a:r>
                      <a:endParaRPr sz="31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a:noFill/>
                    </a:lnR>
                    <a:lnT w="9525" cap="flat" cmpd="sng" algn="ctr">
                      <a:solidFill>
                        <a:srgbClr val="CCCCCC"/>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a:noFill/>
                    </a:lnL>
                    <a:lnR>
                      <a:noFill/>
                    </a:lnR>
                    <a:lnT w="9525" cap="flat" cmpd="sng" algn="ctr">
                      <a:solidFill>
                        <a:srgbClr val="CCCCCC"/>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tc>
                  <a:txBody>
                    <a:bodyPr/>
                    <a:lstStyle/>
                    <a:p>
                      <a:pPr algn="l" rtl="0" eaLnBrk="0">
                        <a:lnSpc>
                          <a:spcPct val="147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7000"/>
                        </a:lnSpc>
                      </a:pPr>
                      <a:endParaRPr sz="100" dirty="0">
                        <a:latin typeface="Noto Sans CJK JP" panose="020B0500000000000000" charset="-122"/>
                        <a:ea typeface="Noto Sans CJK JP" panose="020B0500000000000000" charset="-122"/>
                        <a:cs typeface="Noto Sans CJK JP" panose="020B0500000000000000" charset="-122"/>
                      </a:endParaRPr>
                    </a:p>
                    <a:p>
                      <a:pPr marL="8255" algn="l" rtl="0" eaLnBrk="0">
                        <a:lnSpc>
                          <a:spcPts val="2030"/>
                        </a:lnSpc>
                      </a:pPr>
                      <a:r>
                        <a:rPr sz="1600" kern="0" spc="10" dirty="0">
                          <a:solidFill>
                            <a:srgbClr val="0000C9">
                              <a:alpha val="100000"/>
                            </a:srgbClr>
                          </a:solidFill>
                          <a:latin typeface="Noto Sans CJK JP" panose="020B0500000000000000" charset="-122"/>
                          <a:ea typeface="Noto Sans CJK JP" panose="020B0500000000000000" charset="-122"/>
                          <a:cs typeface="Noto Sans CJK JP" panose="020B0500000000000000" charset="-122"/>
                        </a:rPr>
                        <a:t>pfzer</a:t>
                      </a:r>
                      <a:endParaRPr sz="16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a:noFill/>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tr>
              <a:tr h="0">
                <a:tc gridSpan="3">
                  <a:txBody>
                    <a:bodyPr/>
                    <a:lstStyle/>
                    <a:p>
                      <a:pPr algn="l" rtl="0" eaLnBrk="0">
                        <a:lnSpc>
                          <a:spcPts val="490"/>
                        </a:lnSpc>
                      </a:pPr>
                      <a:endParaRPr sz="4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solidFill>
                      <a:srgbClr val="29487E"/>
                    </a:solidFill>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solidFill>
                      <a:srgbClr val="29487E"/>
                    </a:solidFill>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solidFill>
                      <a:srgbClr val="29487E"/>
                    </a:solidFill>
                  </a:tcPr>
                </a:tc>
              </a:tr>
              <a:tr h="4777740">
                <a:tc gridSpan="3">
                  <a:txBody>
                    <a:bodyPr/>
                    <a:lstStyle/>
                    <a:p>
                      <a:pPr algn="l" rtl="0" eaLnBrk="0">
                        <a:lnSpc>
                          <a:spcPct val="142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43000"/>
                        </a:lnSpc>
                      </a:pPr>
                      <a:endParaRPr sz="1000" dirty="0">
                        <a:latin typeface="Noto Sans CJK JP" panose="020B0500000000000000" charset="-122"/>
                        <a:ea typeface="Noto Sans CJK JP" panose="020B0500000000000000" charset="-122"/>
                        <a:cs typeface="Noto Sans CJK JP" panose="020B0500000000000000" charset="-122"/>
                      </a:endParaRPr>
                    </a:p>
                    <a:p>
                      <a:pPr marL="118745" algn="l" rtl="0" eaLnBrk="0">
                        <a:lnSpc>
                          <a:spcPts val="2580"/>
                        </a:lnSpc>
                        <a:spcBef>
                          <a:spcPts val="5"/>
                        </a:spcBef>
                      </a:pPr>
                      <a:r>
                        <a:rPr sz="2100" kern="0" spc="-3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a:t>
                      </a:r>
                      <a:r>
                        <a:rPr sz="2100" kern="0" spc="16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  </a:t>
                      </a:r>
                      <a:r>
                        <a:rPr sz="2100" kern="0" spc="-3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既往史：</a:t>
                      </a:r>
                      <a:r>
                        <a:rPr sz="2100" kern="0" spc="22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 </a:t>
                      </a:r>
                      <a:r>
                        <a:rPr sz="2100" kern="0" spc="-3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既往体健，否认糖尿病、高血压、冠心病、    “肝炎</a:t>
                      </a:r>
                      <a:r>
                        <a:rPr sz="2100" kern="0" spc="-35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 </a:t>
                      </a:r>
                      <a:r>
                        <a:rPr sz="2100" kern="0" spc="27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a:t>
                      </a:r>
                      <a:r>
                        <a:rPr sz="2100" kern="0" spc="-34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 </a:t>
                      </a:r>
                      <a:r>
                        <a:rPr sz="2100" kern="0" spc="27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a:t>
                      </a:r>
                      <a:r>
                        <a:rPr sz="2100" kern="0" spc="20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  </a:t>
                      </a:r>
                      <a:r>
                        <a:rPr sz="2100" kern="0" spc="27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“结核</a:t>
                      </a:r>
                      <a:r>
                        <a:rPr sz="2100" kern="0" spc="-34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 </a:t>
                      </a:r>
                      <a:r>
                        <a:rPr sz="2100" kern="0" spc="27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a:t>
                      </a:r>
                      <a:endParaRPr sz="2100" dirty="0">
                        <a:latin typeface="Noto Sans CJK JP" panose="020B0500000000000000" charset="-122"/>
                        <a:ea typeface="Noto Sans CJK JP" panose="020B0500000000000000" charset="-122"/>
                        <a:cs typeface="Noto Sans CJK JP" panose="020B0500000000000000" charset="-122"/>
                      </a:endParaRPr>
                    </a:p>
                    <a:p>
                      <a:pPr marL="423545" indent="167640" algn="l" rtl="0" eaLnBrk="0">
                        <a:lnSpc>
                          <a:spcPct val="145000"/>
                        </a:lnSpc>
                        <a:spcBef>
                          <a:spcPts val="470"/>
                        </a:spcBef>
                      </a:pPr>
                      <a:r>
                        <a:rPr sz="2100" kern="0" spc="8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“伤寒</a:t>
                      </a:r>
                      <a:r>
                        <a:rPr sz="2100" kern="0" spc="-32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 </a:t>
                      </a:r>
                      <a:r>
                        <a:rPr sz="2100" kern="0" spc="8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”等传染病史，否认外伤手术史，否认输血制品史，否认食物及药物</a:t>
                      </a:r>
                      <a:r>
                        <a:rPr sz="2100" kern="0" spc="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      </a:t>
                      </a:r>
                      <a:r>
                        <a:rPr sz="2100" kern="0" spc="2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过敏史，预防接种史不</a:t>
                      </a:r>
                      <a:r>
                        <a:rPr sz="2100" kern="0" spc="1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详。</a:t>
                      </a:r>
                      <a:endParaRPr sz="2100" dirty="0">
                        <a:latin typeface="Noto Sans CJK JP" panose="020B0500000000000000" charset="-122"/>
                        <a:ea typeface="Noto Sans CJK JP" panose="020B0500000000000000" charset="-122"/>
                        <a:cs typeface="Noto Sans CJK JP" panose="020B0500000000000000" charset="-122"/>
                      </a:endParaRPr>
                    </a:p>
                    <a:p>
                      <a:pPr algn="l" rtl="0" eaLnBrk="0">
                        <a:lnSpc>
                          <a:spcPct val="110000"/>
                        </a:lnSpc>
                      </a:pPr>
                      <a:endParaRPr sz="1000" dirty="0">
                        <a:latin typeface="Noto Sans CJK JP" panose="020B0500000000000000" charset="-122"/>
                        <a:ea typeface="Noto Sans CJK JP" panose="020B0500000000000000" charset="-122"/>
                        <a:cs typeface="Noto Sans CJK JP" panose="020B0500000000000000" charset="-122"/>
                      </a:endParaRPr>
                    </a:p>
                    <a:p>
                      <a:pPr marL="422275" indent="-303530" algn="l" rtl="0" eaLnBrk="0">
                        <a:lnSpc>
                          <a:spcPct val="128000"/>
                        </a:lnSpc>
                        <a:spcBef>
                          <a:spcPts val="640"/>
                        </a:spcBef>
                      </a:pPr>
                      <a:r>
                        <a:rPr sz="2100" kern="0" spc="4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  个人史:原籍出生，无外地</a:t>
                      </a:r>
                      <a:r>
                        <a:rPr sz="2100" kern="0" spc="3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久居史，无血吸虫病疫水接触史，无地方病或传染</a:t>
                      </a:r>
                      <a:r>
                        <a:rPr sz="2100" kern="0" spc="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    </a:t>
                      </a:r>
                      <a:r>
                        <a:rPr sz="2100" kern="0" spc="5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病流行区居住史，无毒物、粉尘及</a:t>
                      </a:r>
                      <a:r>
                        <a:rPr sz="2100" kern="0" spc="4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放射性物质接触史，无重大精神创伤史，</a:t>
                      </a:r>
                      <a:endParaRPr sz="2100" dirty="0">
                        <a:latin typeface="Noto Sans CJK JP" panose="020B0500000000000000" charset="-122"/>
                        <a:ea typeface="Noto Sans CJK JP" panose="020B0500000000000000" charset="-122"/>
                        <a:cs typeface="Noto Sans CJK JP" panose="020B0500000000000000" charset="-122"/>
                      </a:endParaRPr>
                    </a:p>
                    <a:p>
                      <a:pPr marL="423545" algn="l" rtl="0" eaLnBrk="0">
                        <a:lnSpc>
                          <a:spcPts val="2580"/>
                        </a:lnSpc>
                        <a:spcBef>
                          <a:spcPts val="1305"/>
                        </a:spcBef>
                      </a:pPr>
                      <a:r>
                        <a:rPr sz="2100" kern="0" spc="2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能胜任工作。吸烟10余年，</a:t>
                      </a:r>
                      <a:r>
                        <a:rPr sz="2100" kern="0" spc="-20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 </a:t>
                      </a:r>
                      <a:r>
                        <a:rPr sz="2100" kern="0" spc="2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0-1包／天，无饮酒史。无</a:t>
                      </a:r>
                      <a:r>
                        <a:rPr sz="2100" kern="0" spc="1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冶游史，无性病史。</a:t>
                      </a:r>
                      <a:endParaRPr sz="2100" dirty="0">
                        <a:latin typeface="Noto Sans CJK JP" panose="020B0500000000000000" charset="-122"/>
                        <a:ea typeface="Noto Sans CJK JP" panose="020B0500000000000000" charset="-122"/>
                        <a:cs typeface="Noto Sans CJK JP" panose="020B0500000000000000" charset="-122"/>
                      </a:endParaRPr>
                    </a:p>
                    <a:p>
                      <a:pPr algn="l" rtl="0" eaLnBrk="0">
                        <a:lnSpc>
                          <a:spcPct val="112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5000"/>
                        </a:lnSpc>
                      </a:pPr>
                      <a:endParaRPr sz="500" dirty="0">
                        <a:latin typeface="Noto Sans CJK JP" panose="020B0500000000000000" charset="-122"/>
                        <a:ea typeface="Noto Sans CJK JP" panose="020B0500000000000000" charset="-122"/>
                        <a:cs typeface="Noto Sans CJK JP" panose="020B0500000000000000" charset="-122"/>
                      </a:endParaRPr>
                    </a:p>
                    <a:p>
                      <a:pPr marL="422275" indent="-303530" algn="l" rtl="0" eaLnBrk="0">
                        <a:lnSpc>
                          <a:spcPct val="129000"/>
                        </a:lnSpc>
                      </a:pPr>
                      <a:r>
                        <a:rPr sz="2100" kern="0" spc="2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  婚育史、</a:t>
                      </a:r>
                      <a:r>
                        <a:rPr sz="2100" kern="0" spc="-30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 </a:t>
                      </a:r>
                      <a:r>
                        <a:rPr sz="2100" kern="0" spc="2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家族史：</a:t>
                      </a:r>
                      <a:r>
                        <a:rPr sz="2100" kern="0" spc="24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 </a:t>
                      </a:r>
                      <a:r>
                        <a:rPr sz="2100" kern="0" spc="2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24岁婚育，育有1</a:t>
                      </a:r>
                      <a:r>
                        <a:rPr sz="2100" kern="0" spc="1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子，儿子及妻子体健。否认家族性遗传</a:t>
                      </a:r>
                      <a:r>
                        <a:rPr sz="2100" kern="0" spc="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       </a:t>
                      </a:r>
                      <a:r>
                        <a:rPr sz="2100" kern="0" spc="-1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病、传染病史。</a:t>
                      </a:r>
                      <a:endParaRPr sz="21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bl>
          </a:graphicData>
        </a:graphic>
      </p:graphicFrame>
      <p:pic>
        <p:nvPicPr>
          <p:cNvPr id="46" name="picture 46"/>
          <p:cNvPicPr>
            <a:picLocks noChangeAspect="1"/>
          </p:cNvPicPr>
          <p:nvPr/>
        </p:nvPicPr>
        <p:blipFill>
          <a:blip r:embed="rId2"/>
          <a:stretch>
            <a:fillRect/>
          </a:stretch>
        </p:blipFill>
        <p:spPr>
          <a:xfrm rot="21600000">
            <a:off x="7192670" y="278086"/>
            <a:ext cx="294393" cy="293917"/>
          </a:xfrm>
          <a:prstGeom prst="rect">
            <a:avLst/>
          </a:prstGeom>
        </p:spPr>
      </p:pic>
      <p:sp>
        <p:nvSpPr>
          <p:cNvPr id="48" name="textbox 48"/>
          <p:cNvSpPr/>
          <p:nvPr/>
        </p:nvSpPr>
        <p:spPr>
          <a:xfrm>
            <a:off x="119100" y="5679795"/>
            <a:ext cx="596900" cy="118110"/>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Noto Sans CJK JP" panose="020B0500000000000000" charset="-122"/>
              <a:ea typeface="Noto Sans CJK JP" panose="020B0500000000000000" charset="-122"/>
              <a:cs typeface="Noto Sans CJK JP" panose="020B0500000000000000" charset="-122"/>
            </a:endParaRPr>
          </a:p>
          <a:p>
            <a:pPr marL="12700" algn="l" rtl="0" eaLnBrk="0">
              <a:lnSpc>
                <a:spcPts val="725"/>
              </a:lnSpc>
            </a:pPr>
            <a:r>
              <a:rPr sz="600" kern="0" spc="-10" dirty="0">
                <a:solidFill>
                  <a:srgbClr val="808080">
                    <a:alpha val="100000"/>
                  </a:srgbClr>
                </a:solidFill>
                <a:latin typeface="Noto Sans CJK JP" panose="020B0500000000000000" charset="-122"/>
                <a:ea typeface="Noto Sans CJK JP" panose="020B0500000000000000" charset="-122"/>
                <a:cs typeface="Noto Sans CJK JP" panose="020B0500000000000000" charset="-122"/>
              </a:rPr>
              <a:t>[</a:t>
            </a:r>
            <a:r>
              <a:rPr sz="6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此页面上无备注</a:t>
            </a:r>
            <a:r>
              <a:rPr sz="600" kern="0" spc="-10" dirty="0">
                <a:solidFill>
                  <a:srgbClr val="808080">
                    <a:alpha val="100000"/>
                  </a:srgbClr>
                </a:solidFill>
                <a:latin typeface="Noto Sans CJK JP" panose="020B0500000000000000" charset="-122"/>
                <a:ea typeface="Noto Sans CJK JP" panose="020B0500000000000000" charset="-122"/>
                <a:cs typeface="Noto Sans CJK JP" panose="020B0500000000000000" charset="-122"/>
              </a:rPr>
              <a:t>]</a:t>
            </a:r>
            <a:endParaRPr sz="600" dirty="0">
              <a:latin typeface="Noto Sans CJK JP" panose="020B0500000000000000" charset="-122"/>
              <a:ea typeface="Noto Sans CJK JP" panose="020B0500000000000000" charset="-122"/>
              <a:cs typeface="Noto Sans CJK JP" panose="020B0500000000000000" charset="-122"/>
            </a:endParaRPr>
          </a:p>
        </p:txBody>
      </p:sp>
      <p:sp>
        <p:nvSpPr>
          <p:cNvPr id="50" name="textbox 50"/>
          <p:cNvSpPr/>
          <p:nvPr/>
        </p:nvSpPr>
        <p:spPr>
          <a:xfrm>
            <a:off x="6018936" y="6361074"/>
            <a:ext cx="158115" cy="96520"/>
          </a:xfrm>
          <a:prstGeom prst="rect">
            <a:avLst/>
          </a:prstGeom>
          <a:noFill/>
          <a:ln w="0" cap="flat">
            <a:noFill/>
            <a:prstDash val="solid"/>
            <a:miter lim="0"/>
          </a:ln>
        </p:spPr>
        <p:txBody>
          <a:bodyPr vert="horz" wrap="square" lIns="0" tIns="0" rIns="0" bIns="0"/>
          <a:lstStyle/>
          <a:p>
            <a:pPr algn="l" rtl="0" eaLnBrk="0">
              <a:lnSpc>
                <a:spcPct val="82000"/>
              </a:lnSpc>
            </a:pPr>
            <a:endParaRPr sz="100" dirty="0">
              <a:latin typeface="Noto Sans CJK JP" panose="020B0500000000000000" charset="-122"/>
              <a:ea typeface="Noto Sans CJK JP" panose="020B0500000000000000" charset="-122"/>
              <a:cs typeface="Noto Sans CJK JP" panose="020B0500000000000000" charset="-122"/>
            </a:endParaRPr>
          </a:p>
          <a:p>
            <a:pPr marL="12700" algn="l" rtl="0" eaLnBrk="0">
              <a:lnSpc>
                <a:spcPct val="78000"/>
              </a:lnSpc>
            </a:pPr>
            <a:r>
              <a:rPr sz="600" kern="0" spc="-3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a:t>
            </a:r>
            <a:r>
              <a:rPr sz="600" kern="0" spc="5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 </a:t>
            </a:r>
            <a:r>
              <a:rPr sz="600" kern="0" spc="-3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5</a:t>
            </a:r>
            <a:r>
              <a:rPr sz="600" kern="0" spc="6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 </a:t>
            </a:r>
            <a:r>
              <a:rPr sz="600" kern="0" spc="-3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a:t>
            </a:r>
            <a:endParaRPr sz="600" dirty="0">
              <a:latin typeface="Noto Sans CJK JP" panose="020B0500000000000000" charset="-122"/>
              <a:ea typeface="Noto Sans CJK JP" panose="020B0500000000000000" charset="-122"/>
              <a:cs typeface="Noto Sans CJK JP" panose="020B0500000000000000"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2"/>
          <p:cNvPicPr>
            <a:picLocks noChangeAspect="1"/>
          </p:cNvPicPr>
          <p:nvPr/>
        </p:nvPicPr>
        <p:blipFill>
          <a:blip r:embed="rId1"/>
          <a:stretch>
            <a:fillRect/>
          </a:stretch>
        </p:blipFill>
        <p:spPr>
          <a:xfrm rot="21600000">
            <a:off x="127000" y="157477"/>
            <a:ext cx="9753600" cy="5425439"/>
          </a:xfrm>
          <a:prstGeom prst="rect">
            <a:avLst/>
          </a:prstGeom>
        </p:spPr>
      </p:pic>
      <p:graphicFrame>
        <p:nvGraphicFramePr>
          <p:cNvPr id="54" name="table 54"/>
          <p:cNvGraphicFramePr>
            <a:graphicFrameLocks noGrp="1"/>
          </p:cNvGraphicFramePr>
          <p:nvPr/>
        </p:nvGraphicFramePr>
        <p:xfrm>
          <a:off x="121920" y="121919"/>
          <a:ext cx="9763760" cy="5496560"/>
        </p:xfrm>
        <a:graphic>
          <a:graphicData uri="http://schemas.openxmlformats.org/drawingml/2006/table">
            <a:tbl>
              <a:tblPr/>
              <a:tblGrid>
                <a:gridCol w="4360545"/>
                <a:gridCol w="3013075"/>
                <a:gridCol w="2390140"/>
              </a:tblGrid>
              <a:tr h="673735">
                <a:tc>
                  <a:txBody>
                    <a:bodyPr/>
                    <a:lstStyle/>
                    <a:p>
                      <a:pPr algn="l" rtl="0" eaLnBrk="0">
                        <a:lnSpc>
                          <a:spcPct val="137000"/>
                        </a:lnSpc>
                      </a:pPr>
                      <a:endParaRPr sz="1000" dirty="0">
                        <a:latin typeface="Noto Sans CJK JP" panose="020B0500000000000000" charset="-122"/>
                        <a:ea typeface="Noto Sans CJK JP" panose="020B0500000000000000" charset="-122"/>
                        <a:cs typeface="Noto Sans CJK JP" panose="020B0500000000000000" charset="-122"/>
                      </a:endParaRPr>
                    </a:p>
                    <a:p>
                      <a:pPr marL="70485" algn="l" rtl="0" eaLnBrk="0">
                        <a:lnSpc>
                          <a:spcPct val="97000"/>
                        </a:lnSpc>
                        <a:spcBef>
                          <a:spcPts val="5"/>
                        </a:spcBef>
                      </a:pPr>
                      <a:r>
                        <a:rPr sz="3100" kern="0" spc="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入院查体</a:t>
                      </a:r>
                      <a:endParaRPr sz="31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a:noFill/>
                    </a:lnR>
                    <a:lnT w="9525" cap="flat" cmpd="sng" algn="ctr">
                      <a:solidFill>
                        <a:srgbClr val="CCCCCC"/>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a:noFill/>
                    </a:lnL>
                    <a:lnR>
                      <a:noFill/>
                    </a:lnR>
                    <a:lnT w="9525" cap="flat" cmpd="sng" algn="ctr">
                      <a:solidFill>
                        <a:srgbClr val="CCCCCC"/>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tc>
                  <a:txBody>
                    <a:bodyPr/>
                    <a:lstStyle/>
                    <a:p>
                      <a:pPr algn="l" rtl="0" eaLnBrk="0">
                        <a:lnSpc>
                          <a:spcPct val="147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7000"/>
                        </a:lnSpc>
                      </a:pPr>
                      <a:endParaRPr sz="100" dirty="0">
                        <a:latin typeface="Noto Sans CJK JP" panose="020B0500000000000000" charset="-122"/>
                        <a:ea typeface="Noto Sans CJK JP" panose="020B0500000000000000" charset="-122"/>
                        <a:cs typeface="Noto Sans CJK JP" panose="020B0500000000000000" charset="-122"/>
                      </a:endParaRPr>
                    </a:p>
                    <a:p>
                      <a:pPr marL="8255" algn="l" rtl="0" eaLnBrk="0">
                        <a:lnSpc>
                          <a:spcPts val="2030"/>
                        </a:lnSpc>
                      </a:pPr>
                      <a:r>
                        <a:rPr sz="1600" kern="0" spc="10" dirty="0">
                          <a:solidFill>
                            <a:srgbClr val="0000C9">
                              <a:alpha val="100000"/>
                            </a:srgbClr>
                          </a:solidFill>
                          <a:latin typeface="Noto Sans CJK JP" panose="020B0500000000000000" charset="-122"/>
                          <a:ea typeface="Noto Sans CJK JP" panose="020B0500000000000000" charset="-122"/>
                          <a:cs typeface="Noto Sans CJK JP" panose="020B0500000000000000" charset="-122"/>
                        </a:rPr>
                        <a:t>pfzer</a:t>
                      </a:r>
                      <a:endParaRPr sz="16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a:noFill/>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4472C4"/>
                      </a:solidFill>
                      <a:prstDash val="solid"/>
                      <a:round/>
                      <a:headEnd type="none" w="med" len="med"/>
                      <a:tailEnd type="none" w="med" len="med"/>
                    </a:lnB>
                  </a:tcPr>
                </a:tc>
              </a:tr>
              <a:tr h="0">
                <a:tc gridSpan="3">
                  <a:txBody>
                    <a:bodyPr/>
                    <a:lstStyle/>
                    <a:p>
                      <a:pPr algn="l" rtl="0" eaLnBrk="0">
                        <a:lnSpc>
                          <a:spcPts val="490"/>
                        </a:lnSpc>
                      </a:pPr>
                      <a:endParaRPr sz="4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solidFill>
                      <a:srgbClr val="29487E"/>
                    </a:solidFill>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solidFill>
                      <a:srgbClr val="29487E"/>
                    </a:solidFill>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4472C4"/>
                      </a:solidFill>
                      <a:prstDash val="solid"/>
                      <a:round/>
                      <a:headEnd type="none" w="med" len="med"/>
                      <a:tailEnd type="none" w="med" len="med"/>
                    </a:lnB>
                    <a:solidFill>
                      <a:srgbClr val="29487E"/>
                    </a:solidFill>
                  </a:tcPr>
                </a:tc>
              </a:tr>
              <a:tr h="4754244">
                <a:tc gridSpan="3">
                  <a:txBody>
                    <a:bodyPr/>
                    <a:lstStyle/>
                    <a:p>
                      <a:pPr algn="l" rtl="0" eaLnBrk="0">
                        <a:lnSpc>
                          <a:spcPct val="102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2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3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103000"/>
                        </a:lnSpc>
                      </a:pPr>
                      <a:endParaRPr sz="1000" dirty="0">
                        <a:latin typeface="Noto Sans CJK JP" panose="020B0500000000000000" charset="-122"/>
                        <a:ea typeface="Noto Sans CJK JP" panose="020B0500000000000000" charset="-122"/>
                        <a:cs typeface="Noto Sans CJK JP" panose="020B0500000000000000" charset="-122"/>
                      </a:endParaRPr>
                    </a:p>
                    <a:p>
                      <a:pPr marL="118745" algn="l" rtl="0" eaLnBrk="0">
                        <a:lnSpc>
                          <a:spcPct val="90000"/>
                        </a:lnSpc>
                        <a:spcBef>
                          <a:spcPts val="5"/>
                        </a:spcBef>
                      </a:pPr>
                      <a:r>
                        <a:rPr sz="2100" kern="0" spc="1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  生命体征：</a:t>
                      </a:r>
                      <a:r>
                        <a:rPr sz="2100" kern="0" spc="13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 </a:t>
                      </a:r>
                      <a:r>
                        <a:rPr sz="2100" kern="0" spc="1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体温:36.5℃</a:t>
                      </a:r>
                      <a:r>
                        <a:rPr sz="2100" kern="0" spc="21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 </a:t>
                      </a:r>
                      <a:r>
                        <a:rPr sz="2100" kern="0" spc="1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脉搏：</a:t>
                      </a:r>
                      <a:r>
                        <a:rPr sz="2100" kern="0" spc="23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 </a:t>
                      </a:r>
                      <a:r>
                        <a:rPr sz="2100" kern="0" spc="1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76次/分  呼吸:20次/分</a:t>
                      </a:r>
                      <a:r>
                        <a:rPr sz="2100" kern="0" spc="22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 </a:t>
                      </a:r>
                      <a:r>
                        <a:rPr sz="2100" kern="0" spc="1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血压:12</a:t>
                      </a:r>
                      <a:r>
                        <a:rPr sz="2100" kern="0" spc="0" dirty="0">
                          <a:solidFill>
                            <a:srgbClr val="FF0000">
                              <a:alpha val="100000"/>
                            </a:srgbClr>
                          </a:solidFill>
                          <a:latin typeface="Noto Sans CJK JP" panose="020B0500000000000000" charset="-122"/>
                          <a:ea typeface="Noto Sans CJK JP" panose="020B0500000000000000" charset="-122"/>
                          <a:cs typeface="Noto Sans CJK JP" panose="020B0500000000000000" charset="-122"/>
                        </a:rPr>
                        <a:t>0/80mHg</a:t>
                      </a:r>
                      <a:endParaRPr sz="2100" dirty="0">
                        <a:latin typeface="Noto Sans CJK JP" panose="020B0500000000000000" charset="-122"/>
                        <a:ea typeface="Noto Sans CJK JP" panose="020B0500000000000000" charset="-122"/>
                        <a:cs typeface="Noto Sans CJK JP" panose="020B0500000000000000" charset="-122"/>
                      </a:endParaRPr>
                    </a:p>
                    <a:p>
                      <a:pPr algn="l" rtl="0" eaLnBrk="0">
                        <a:lnSpc>
                          <a:spcPct val="139000"/>
                        </a:lnSpc>
                      </a:pPr>
                      <a:endParaRPr sz="1000" dirty="0">
                        <a:latin typeface="Noto Sans CJK JP" panose="020B0500000000000000" charset="-122"/>
                        <a:ea typeface="Noto Sans CJK JP" panose="020B0500000000000000" charset="-122"/>
                        <a:cs typeface="Noto Sans CJK JP" panose="020B0500000000000000" charset="-122"/>
                      </a:endParaRPr>
                    </a:p>
                    <a:p>
                      <a:pPr marL="118745" algn="l" rtl="0" eaLnBrk="0">
                        <a:lnSpc>
                          <a:spcPts val="2300"/>
                        </a:lnSpc>
                        <a:spcBef>
                          <a:spcPts val="575"/>
                        </a:spcBef>
                      </a:pPr>
                      <a:r>
                        <a:rPr sz="1900" kern="0" spc="-9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   专科检查：</a:t>
                      </a:r>
                      <a:endParaRPr sz="1900" dirty="0">
                        <a:latin typeface="Noto Sans CJK JP" panose="020B0500000000000000" charset="-122"/>
                        <a:ea typeface="Noto Sans CJK JP" panose="020B0500000000000000" charset="-122"/>
                        <a:cs typeface="Noto Sans CJK JP" panose="020B0500000000000000" charset="-122"/>
                      </a:endParaRPr>
                    </a:p>
                    <a:p>
                      <a:pPr algn="l" rtl="0" eaLnBrk="0">
                        <a:lnSpc>
                          <a:spcPct val="106000"/>
                        </a:lnSpc>
                      </a:pPr>
                      <a:endParaRPr sz="1100" dirty="0">
                        <a:latin typeface="Noto Sans CJK JP" panose="020B0500000000000000" charset="-122"/>
                        <a:ea typeface="Noto Sans CJK JP" panose="020B0500000000000000" charset="-122"/>
                        <a:cs typeface="Noto Sans CJK JP" panose="020B0500000000000000" charset="-122"/>
                      </a:endParaRPr>
                    </a:p>
                    <a:p>
                      <a:pPr algn="l" rtl="0" eaLnBrk="0">
                        <a:lnSpc>
                          <a:spcPct val="7000"/>
                        </a:lnSpc>
                      </a:pPr>
                      <a:endParaRPr sz="100" dirty="0">
                        <a:latin typeface="Noto Sans CJK JP" panose="020B0500000000000000" charset="-122"/>
                        <a:ea typeface="Noto Sans CJK JP" panose="020B0500000000000000" charset="-122"/>
                        <a:cs typeface="Noto Sans CJK JP" panose="020B0500000000000000" charset="-122"/>
                      </a:endParaRPr>
                    </a:p>
                    <a:p>
                      <a:pPr marL="97790" indent="243840" algn="l" rtl="0" eaLnBrk="0">
                        <a:lnSpc>
                          <a:spcPct val="141000"/>
                        </a:lnSpc>
                      </a:pPr>
                      <a:r>
                        <a:rPr sz="2100" kern="0" spc="7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意识清楚，表情痛苦，双下肢肿胀，左下肢</a:t>
                      </a:r>
                      <a:r>
                        <a:rPr sz="2100" kern="0" spc="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VSD</a:t>
                      </a:r>
                      <a:r>
                        <a:rPr sz="2100" kern="0" spc="7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负压吸引，负压引流管右下肢</a:t>
                      </a:r>
                      <a:r>
                        <a:rPr sz="2100" kern="0" spc="3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  </a:t>
                      </a:r>
                      <a:r>
                        <a:rPr sz="2100" kern="0" spc="6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纱布包裹，四肢肌张力正常，</a:t>
                      </a:r>
                      <a:r>
                        <a:rPr sz="2100" kern="0" spc="50" dirty="0">
                          <a:solidFill>
                            <a:srgbClr val="1D3262">
                              <a:alpha val="100000"/>
                            </a:srgbClr>
                          </a:solidFill>
                          <a:latin typeface="Noto Sans CJK JP" panose="020B0500000000000000" charset="-122"/>
                          <a:ea typeface="Noto Sans CJK JP" panose="020B0500000000000000" charset="-122"/>
                          <a:cs typeface="Noto Sans CJK JP" panose="020B0500000000000000" charset="-122"/>
                        </a:rPr>
                        <a:t>病理征(-)，</a:t>
                      </a:r>
                      <a:endParaRPr sz="21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4472C4"/>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bl>
          </a:graphicData>
        </a:graphic>
      </p:graphicFrame>
      <p:pic>
        <p:nvPicPr>
          <p:cNvPr id="56" name="picture 56"/>
          <p:cNvPicPr>
            <a:picLocks noChangeAspect="1"/>
          </p:cNvPicPr>
          <p:nvPr/>
        </p:nvPicPr>
        <p:blipFill>
          <a:blip r:embed="rId2"/>
          <a:stretch>
            <a:fillRect/>
          </a:stretch>
        </p:blipFill>
        <p:spPr>
          <a:xfrm rot="21600000">
            <a:off x="7192670" y="278086"/>
            <a:ext cx="294393" cy="293917"/>
          </a:xfrm>
          <a:prstGeom prst="rect">
            <a:avLst/>
          </a:prstGeom>
        </p:spPr>
      </p:pic>
      <p:sp>
        <p:nvSpPr>
          <p:cNvPr id="58" name="textbox 58"/>
          <p:cNvSpPr/>
          <p:nvPr/>
        </p:nvSpPr>
        <p:spPr>
          <a:xfrm>
            <a:off x="119100" y="5679795"/>
            <a:ext cx="596900" cy="118110"/>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Noto Sans CJK JP" panose="020B0500000000000000" charset="-122"/>
              <a:ea typeface="Noto Sans CJK JP" panose="020B0500000000000000" charset="-122"/>
              <a:cs typeface="Noto Sans CJK JP" panose="020B0500000000000000" charset="-122"/>
            </a:endParaRPr>
          </a:p>
          <a:p>
            <a:pPr marL="12700" algn="l" rtl="0" eaLnBrk="0">
              <a:lnSpc>
                <a:spcPts val="725"/>
              </a:lnSpc>
            </a:pPr>
            <a:r>
              <a:rPr sz="600" kern="0" spc="-10" dirty="0">
                <a:solidFill>
                  <a:srgbClr val="808080">
                    <a:alpha val="100000"/>
                  </a:srgbClr>
                </a:solidFill>
                <a:latin typeface="Noto Sans CJK JP" panose="020B0500000000000000" charset="-122"/>
                <a:ea typeface="Noto Sans CJK JP" panose="020B0500000000000000" charset="-122"/>
                <a:cs typeface="Noto Sans CJK JP" panose="020B0500000000000000" charset="-122"/>
              </a:rPr>
              <a:t>[</a:t>
            </a:r>
            <a:r>
              <a:rPr sz="6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此页面上无备注</a:t>
            </a:r>
            <a:r>
              <a:rPr sz="600" kern="0" spc="-10" dirty="0">
                <a:solidFill>
                  <a:srgbClr val="808080">
                    <a:alpha val="100000"/>
                  </a:srgbClr>
                </a:solidFill>
                <a:latin typeface="Noto Sans CJK JP" panose="020B0500000000000000" charset="-122"/>
                <a:ea typeface="Noto Sans CJK JP" panose="020B0500000000000000" charset="-122"/>
                <a:cs typeface="Noto Sans CJK JP" panose="020B0500000000000000" charset="-122"/>
              </a:rPr>
              <a:t>]</a:t>
            </a:r>
            <a:endParaRPr sz="600" dirty="0">
              <a:latin typeface="Noto Sans CJK JP" panose="020B0500000000000000" charset="-122"/>
              <a:ea typeface="Noto Sans CJK JP" panose="020B0500000000000000" charset="-122"/>
              <a:cs typeface="Noto Sans CJK JP" panose="020B0500000000000000" charset="-122"/>
            </a:endParaRPr>
          </a:p>
        </p:txBody>
      </p:sp>
      <p:sp>
        <p:nvSpPr>
          <p:cNvPr id="60" name="textbox 60"/>
          <p:cNvSpPr/>
          <p:nvPr/>
        </p:nvSpPr>
        <p:spPr>
          <a:xfrm>
            <a:off x="6018936" y="6359931"/>
            <a:ext cx="158115" cy="97790"/>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Noto Sans CJK JP" panose="020B0500000000000000" charset="-122"/>
              <a:ea typeface="Noto Sans CJK JP" panose="020B0500000000000000" charset="-122"/>
              <a:cs typeface="Noto Sans CJK JP" panose="020B0500000000000000" charset="-122"/>
            </a:endParaRPr>
          </a:p>
          <a:p>
            <a:pPr marL="12700" algn="l" rtl="0" eaLnBrk="0">
              <a:lnSpc>
                <a:spcPct val="79000"/>
              </a:lnSpc>
            </a:pPr>
            <a:r>
              <a:rPr sz="600" kern="0" spc="-3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a:t>
            </a:r>
            <a:r>
              <a:rPr sz="600" kern="0" spc="5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 </a:t>
            </a:r>
            <a:r>
              <a:rPr sz="600" kern="0" spc="-3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6</a:t>
            </a:r>
            <a:r>
              <a:rPr sz="600" kern="0" spc="6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 </a:t>
            </a:r>
            <a:r>
              <a:rPr sz="600" kern="0" spc="-3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a:t>
            </a:r>
            <a:endParaRPr sz="600" dirty="0">
              <a:latin typeface="Noto Sans CJK JP" panose="020B0500000000000000" charset="-122"/>
              <a:ea typeface="Noto Sans CJK JP" panose="020B0500000000000000" charset="-122"/>
              <a:cs typeface="Noto Sans CJK JP" panose="020B0500000000000000"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62"/>
          <p:cNvPicPr>
            <a:picLocks noChangeAspect="1"/>
          </p:cNvPicPr>
          <p:nvPr/>
        </p:nvPicPr>
        <p:blipFill>
          <a:blip r:embed="rId1"/>
          <a:stretch>
            <a:fillRect/>
          </a:stretch>
        </p:blipFill>
        <p:spPr>
          <a:xfrm rot="21600000">
            <a:off x="127000" y="157477"/>
            <a:ext cx="9753600" cy="5425439"/>
          </a:xfrm>
          <a:prstGeom prst="rect">
            <a:avLst/>
          </a:prstGeom>
        </p:spPr>
      </p:pic>
      <p:graphicFrame>
        <p:nvGraphicFramePr>
          <p:cNvPr id="64" name="table 64"/>
          <p:cNvGraphicFramePr>
            <a:graphicFrameLocks noGrp="1"/>
          </p:cNvGraphicFramePr>
          <p:nvPr/>
        </p:nvGraphicFramePr>
        <p:xfrm>
          <a:off x="121920" y="121919"/>
          <a:ext cx="9763760" cy="5496560"/>
        </p:xfrm>
        <a:graphic>
          <a:graphicData uri="http://schemas.openxmlformats.org/drawingml/2006/table">
            <a:tbl>
              <a:tblPr/>
              <a:tblGrid>
                <a:gridCol w="7373619"/>
                <a:gridCol w="2390140"/>
              </a:tblGrid>
              <a:tr h="501015">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a:noFill/>
                    </a:lnR>
                    <a:lnT w="9525" cap="flat" cmpd="sng" algn="ctr">
                      <a:solidFill>
                        <a:srgbClr val="CCCCCC"/>
                      </a:solidFill>
                      <a:prstDash val="solid"/>
                      <a:round/>
                      <a:headEnd type="none" w="med" len="med"/>
                      <a:tailEnd type="none" w="med" len="med"/>
                    </a:lnT>
                    <a:lnB>
                      <a:noFill/>
                    </a:lnB>
                  </a:tcPr>
                </a:tc>
                <a:tc>
                  <a:txBody>
                    <a:bodyPr/>
                    <a:lstStyle/>
                    <a:p>
                      <a:pPr algn="l" rtl="0" eaLnBrk="0">
                        <a:lnSpc>
                          <a:spcPct val="147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7000"/>
                        </a:lnSpc>
                      </a:pPr>
                      <a:endParaRPr sz="100" dirty="0">
                        <a:latin typeface="Noto Sans CJK JP" panose="020B0500000000000000" charset="-122"/>
                        <a:ea typeface="Noto Sans CJK JP" panose="020B0500000000000000" charset="-122"/>
                        <a:cs typeface="Noto Sans CJK JP" panose="020B0500000000000000" charset="-122"/>
                      </a:endParaRPr>
                    </a:p>
                    <a:p>
                      <a:pPr marL="8255" algn="l" rtl="0" eaLnBrk="0">
                        <a:lnSpc>
                          <a:spcPts val="2030"/>
                        </a:lnSpc>
                      </a:pPr>
                      <a:r>
                        <a:rPr sz="1600" kern="0" spc="10" dirty="0">
                          <a:solidFill>
                            <a:srgbClr val="0000C9">
                              <a:alpha val="100000"/>
                            </a:srgbClr>
                          </a:solidFill>
                          <a:latin typeface="Noto Sans CJK JP" panose="020B0500000000000000" charset="-122"/>
                          <a:ea typeface="Noto Sans CJK JP" panose="020B0500000000000000" charset="-122"/>
                          <a:cs typeface="Noto Sans CJK JP" panose="020B0500000000000000" charset="-122"/>
                        </a:rPr>
                        <a:t>pfzer</a:t>
                      </a:r>
                      <a:endParaRPr sz="16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a:noFill/>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a:noFill/>
                    </a:lnB>
                  </a:tcPr>
                </a:tc>
              </a:tr>
              <a:tr h="4995544">
                <a:tc gridSpan="2">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a:noFill/>
                    </a:lnT>
                    <a:lnB w="9525" cap="flat" cmpd="sng" algn="ctr">
                      <a:solidFill>
                        <a:srgbClr val="CCCCCC"/>
                      </a:solidFill>
                      <a:prstDash val="solid"/>
                      <a:round/>
                      <a:headEnd type="none" w="med" len="med"/>
                      <a:tailEnd type="none" w="med" len="med"/>
                    </a:lnB>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a:noFill/>
                    </a:lnT>
                    <a:lnB w="9525" cap="flat" cmpd="sng" algn="ctr">
                      <a:solidFill>
                        <a:srgbClr val="CCCCCC"/>
                      </a:solidFill>
                      <a:prstDash val="solid"/>
                      <a:round/>
                      <a:headEnd type="none" w="med" len="med"/>
                      <a:tailEnd type="none" w="med" len="med"/>
                    </a:lnB>
                  </a:tcPr>
                </a:tc>
              </a:tr>
            </a:tbl>
          </a:graphicData>
        </a:graphic>
      </p:graphicFrame>
      <p:pic>
        <p:nvPicPr>
          <p:cNvPr id="66" name="picture 66"/>
          <p:cNvPicPr>
            <a:picLocks noChangeAspect="1"/>
          </p:cNvPicPr>
          <p:nvPr/>
        </p:nvPicPr>
        <p:blipFill>
          <a:blip r:embed="rId2"/>
          <a:stretch>
            <a:fillRect/>
          </a:stretch>
        </p:blipFill>
        <p:spPr>
          <a:xfrm rot="21600000">
            <a:off x="127000" y="641096"/>
            <a:ext cx="9753600" cy="4457700"/>
          </a:xfrm>
          <a:prstGeom prst="rect">
            <a:avLst/>
          </a:prstGeom>
        </p:spPr>
      </p:pic>
      <p:pic>
        <p:nvPicPr>
          <p:cNvPr id="68" name="picture 68"/>
          <p:cNvPicPr>
            <a:picLocks noChangeAspect="1"/>
          </p:cNvPicPr>
          <p:nvPr/>
        </p:nvPicPr>
        <p:blipFill>
          <a:blip r:embed="rId3"/>
          <a:stretch>
            <a:fillRect/>
          </a:stretch>
        </p:blipFill>
        <p:spPr>
          <a:xfrm rot="21600000">
            <a:off x="7192670" y="278086"/>
            <a:ext cx="294393" cy="293917"/>
          </a:xfrm>
          <a:prstGeom prst="rect">
            <a:avLst/>
          </a:prstGeom>
        </p:spPr>
      </p:pic>
      <p:sp>
        <p:nvSpPr>
          <p:cNvPr id="70" name="textbox 70"/>
          <p:cNvSpPr/>
          <p:nvPr/>
        </p:nvSpPr>
        <p:spPr>
          <a:xfrm>
            <a:off x="119100" y="5679795"/>
            <a:ext cx="596900" cy="118110"/>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Noto Sans CJK JP" panose="020B0500000000000000" charset="-122"/>
              <a:ea typeface="Noto Sans CJK JP" panose="020B0500000000000000" charset="-122"/>
              <a:cs typeface="Noto Sans CJK JP" panose="020B0500000000000000" charset="-122"/>
            </a:endParaRPr>
          </a:p>
          <a:p>
            <a:pPr marL="12700" algn="l" rtl="0" eaLnBrk="0">
              <a:lnSpc>
                <a:spcPts val="725"/>
              </a:lnSpc>
            </a:pPr>
            <a:r>
              <a:rPr sz="600" kern="0" spc="-10" dirty="0">
                <a:solidFill>
                  <a:srgbClr val="808080">
                    <a:alpha val="100000"/>
                  </a:srgbClr>
                </a:solidFill>
                <a:latin typeface="Noto Sans CJK JP" panose="020B0500000000000000" charset="-122"/>
                <a:ea typeface="Noto Sans CJK JP" panose="020B0500000000000000" charset="-122"/>
                <a:cs typeface="Noto Sans CJK JP" panose="020B0500000000000000" charset="-122"/>
              </a:rPr>
              <a:t>[</a:t>
            </a:r>
            <a:r>
              <a:rPr sz="6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此页面上无备注</a:t>
            </a:r>
            <a:r>
              <a:rPr sz="600" kern="0" spc="-10" dirty="0">
                <a:solidFill>
                  <a:srgbClr val="808080">
                    <a:alpha val="100000"/>
                  </a:srgbClr>
                </a:solidFill>
                <a:latin typeface="Noto Sans CJK JP" panose="020B0500000000000000" charset="-122"/>
                <a:ea typeface="Noto Sans CJK JP" panose="020B0500000000000000" charset="-122"/>
                <a:cs typeface="Noto Sans CJK JP" panose="020B0500000000000000" charset="-122"/>
              </a:rPr>
              <a:t>]</a:t>
            </a:r>
            <a:endParaRPr sz="600" dirty="0">
              <a:latin typeface="Noto Sans CJK JP" panose="020B0500000000000000" charset="-122"/>
              <a:ea typeface="Noto Sans CJK JP" panose="020B0500000000000000" charset="-122"/>
              <a:cs typeface="Noto Sans CJK JP" panose="020B0500000000000000" charset="-122"/>
            </a:endParaRPr>
          </a:p>
        </p:txBody>
      </p:sp>
      <p:sp>
        <p:nvSpPr>
          <p:cNvPr id="72" name="textbox 72"/>
          <p:cNvSpPr/>
          <p:nvPr/>
        </p:nvSpPr>
        <p:spPr>
          <a:xfrm>
            <a:off x="6018936" y="6361074"/>
            <a:ext cx="158115" cy="96520"/>
          </a:xfrm>
          <a:prstGeom prst="rect">
            <a:avLst/>
          </a:prstGeom>
          <a:noFill/>
          <a:ln w="0" cap="flat">
            <a:noFill/>
            <a:prstDash val="solid"/>
            <a:miter lim="0"/>
          </a:ln>
        </p:spPr>
        <p:txBody>
          <a:bodyPr vert="horz" wrap="square" lIns="0" tIns="0" rIns="0" bIns="0"/>
          <a:lstStyle/>
          <a:p>
            <a:pPr algn="l" rtl="0" eaLnBrk="0">
              <a:lnSpc>
                <a:spcPct val="85000"/>
              </a:lnSpc>
            </a:pPr>
            <a:endParaRPr sz="100" dirty="0">
              <a:latin typeface="Noto Sans CJK JP" panose="020B0500000000000000" charset="-122"/>
              <a:ea typeface="Noto Sans CJK JP" panose="020B0500000000000000" charset="-122"/>
              <a:cs typeface="Noto Sans CJK JP" panose="020B0500000000000000" charset="-122"/>
            </a:endParaRPr>
          </a:p>
          <a:p>
            <a:pPr marL="12700" algn="l" rtl="0" eaLnBrk="0">
              <a:lnSpc>
                <a:spcPct val="77000"/>
              </a:lnSpc>
            </a:pPr>
            <a:r>
              <a:rPr sz="600" kern="0" spc="-3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a:t>
            </a:r>
            <a:r>
              <a:rPr sz="600" kern="0" spc="5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 </a:t>
            </a:r>
            <a:r>
              <a:rPr sz="600" kern="0" spc="-3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7</a:t>
            </a:r>
            <a:r>
              <a:rPr sz="600" kern="0" spc="6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 </a:t>
            </a:r>
            <a:r>
              <a:rPr sz="600" kern="0" spc="-3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a:t>
            </a:r>
            <a:endParaRPr sz="600" dirty="0">
              <a:latin typeface="Noto Sans CJK JP" panose="020B0500000000000000" charset="-122"/>
              <a:ea typeface="Noto Sans CJK JP" panose="020B0500000000000000" charset="-122"/>
              <a:cs typeface="Noto Sans CJK JP" panose="020B0500000000000000"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4"/>
          <p:cNvPicPr>
            <a:picLocks noChangeAspect="1"/>
          </p:cNvPicPr>
          <p:nvPr/>
        </p:nvPicPr>
        <p:blipFill>
          <a:blip r:embed="rId1"/>
          <a:stretch>
            <a:fillRect/>
          </a:stretch>
        </p:blipFill>
        <p:spPr>
          <a:xfrm rot="21600000">
            <a:off x="127000" y="157477"/>
            <a:ext cx="9753600" cy="5425439"/>
          </a:xfrm>
          <a:prstGeom prst="rect">
            <a:avLst/>
          </a:prstGeom>
        </p:spPr>
      </p:pic>
      <p:graphicFrame>
        <p:nvGraphicFramePr>
          <p:cNvPr id="76" name="table 76"/>
          <p:cNvGraphicFramePr>
            <a:graphicFrameLocks noGrp="1"/>
          </p:cNvGraphicFramePr>
          <p:nvPr/>
        </p:nvGraphicFramePr>
        <p:xfrm>
          <a:off x="121920" y="121919"/>
          <a:ext cx="9763760" cy="5496560"/>
        </p:xfrm>
        <a:graphic>
          <a:graphicData uri="http://schemas.openxmlformats.org/drawingml/2006/table">
            <a:tbl>
              <a:tblPr/>
              <a:tblGrid>
                <a:gridCol w="7373619"/>
                <a:gridCol w="2390140"/>
              </a:tblGrid>
              <a:tr h="501015">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a:noFill/>
                    </a:lnR>
                    <a:lnT w="9525" cap="flat" cmpd="sng" algn="ctr">
                      <a:solidFill>
                        <a:srgbClr val="CCCCCC"/>
                      </a:solidFill>
                      <a:prstDash val="solid"/>
                      <a:round/>
                      <a:headEnd type="none" w="med" len="med"/>
                      <a:tailEnd type="none" w="med" len="med"/>
                    </a:lnT>
                    <a:lnB>
                      <a:noFill/>
                    </a:lnB>
                  </a:tcPr>
                </a:tc>
                <a:tc>
                  <a:txBody>
                    <a:bodyPr/>
                    <a:lstStyle/>
                    <a:p>
                      <a:pPr algn="l" rtl="0" eaLnBrk="0">
                        <a:lnSpc>
                          <a:spcPct val="147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7000"/>
                        </a:lnSpc>
                      </a:pPr>
                      <a:endParaRPr sz="100" dirty="0">
                        <a:latin typeface="Noto Sans CJK JP" panose="020B0500000000000000" charset="-122"/>
                        <a:ea typeface="Noto Sans CJK JP" panose="020B0500000000000000" charset="-122"/>
                        <a:cs typeface="Noto Sans CJK JP" panose="020B0500000000000000" charset="-122"/>
                      </a:endParaRPr>
                    </a:p>
                    <a:p>
                      <a:pPr marL="8255" algn="l" rtl="0" eaLnBrk="0">
                        <a:lnSpc>
                          <a:spcPts val="2030"/>
                        </a:lnSpc>
                      </a:pPr>
                      <a:r>
                        <a:rPr sz="1600" kern="0" spc="10" dirty="0">
                          <a:solidFill>
                            <a:srgbClr val="0000C9">
                              <a:alpha val="100000"/>
                            </a:srgbClr>
                          </a:solidFill>
                          <a:latin typeface="Noto Sans CJK JP" panose="020B0500000000000000" charset="-122"/>
                          <a:ea typeface="Noto Sans CJK JP" panose="020B0500000000000000" charset="-122"/>
                          <a:cs typeface="Noto Sans CJK JP" panose="020B0500000000000000" charset="-122"/>
                        </a:rPr>
                        <a:t>pfzer</a:t>
                      </a:r>
                      <a:endParaRPr sz="16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a:noFill/>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a:noFill/>
                    </a:lnB>
                  </a:tcPr>
                </a:tc>
              </a:tr>
              <a:tr h="4995545">
                <a:tc gridSpan="2">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a:noFill/>
                    </a:lnT>
                    <a:lnB w="9525" cap="flat" cmpd="sng" algn="ctr">
                      <a:solidFill>
                        <a:srgbClr val="CCCCCC"/>
                      </a:solidFill>
                      <a:prstDash val="solid"/>
                      <a:round/>
                      <a:headEnd type="none" w="med" len="med"/>
                      <a:tailEnd type="none" w="med" len="med"/>
                    </a:lnB>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a:noFill/>
                    </a:lnT>
                    <a:lnB w="9525" cap="flat" cmpd="sng" algn="ctr">
                      <a:solidFill>
                        <a:srgbClr val="CCCCCC"/>
                      </a:solidFill>
                      <a:prstDash val="solid"/>
                      <a:round/>
                      <a:headEnd type="none" w="med" len="med"/>
                      <a:tailEnd type="none" w="med" len="med"/>
                    </a:lnB>
                  </a:tcPr>
                </a:tc>
              </a:tr>
            </a:tbl>
          </a:graphicData>
        </a:graphic>
      </p:graphicFrame>
      <p:pic>
        <p:nvPicPr>
          <p:cNvPr id="78" name="picture 78"/>
          <p:cNvPicPr>
            <a:picLocks noChangeAspect="1"/>
          </p:cNvPicPr>
          <p:nvPr/>
        </p:nvPicPr>
        <p:blipFill>
          <a:blip r:embed="rId2"/>
          <a:stretch>
            <a:fillRect/>
          </a:stretch>
        </p:blipFill>
        <p:spPr>
          <a:xfrm rot="21600000">
            <a:off x="127000" y="640588"/>
            <a:ext cx="9753600" cy="4458716"/>
          </a:xfrm>
          <a:prstGeom prst="rect">
            <a:avLst/>
          </a:prstGeom>
        </p:spPr>
      </p:pic>
      <p:pic>
        <p:nvPicPr>
          <p:cNvPr id="80" name="picture 80"/>
          <p:cNvPicPr>
            <a:picLocks noChangeAspect="1"/>
          </p:cNvPicPr>
          <p:nvPr/>
        </p:nvPicPr>
        <p:blipFill>
          <a:blip r:embed="rId3"/>
          <a:stretch>
            <a:fillRect/>
          </a:stretch>
        </p:blipFill>
        <p:spPr>
          <a:xfrm rot="21600000">
            <a:off x="7192670" y="278086"/>
            <a:ext cx="294393" cy="293917"/>
          </a:xfrm>
          <a:prstGeom prst="rect">
            <a:avLst/>
          </a:prstGeom>
        </p:spPr>
      </p:pic>
      <p:sp>
        <p:nvSpPr>
          <p:cNvPr id="82" name="textbox 82"/>
          <p:cNvSpPr/>
          <p:nvPr/>
        </p:nvSpPr>
        <p:spPr>
          <a:xfrm>
            <a:off x="119100" y="5679795"/>
            <a:ext cx="596900" cy="118110"/>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Noto Sans CJK JP" panose="020B0500000000000000" charset="-122"/>
              <a:ea typeface="Noto Sans CJK JP" panose="020B0500000000000000" charset="-122"/>
              <a:cs typeface="Noto Sans CJK JP" panose="020B0500000000000000" charset="-122"/>
            </a:endParaRPr>
          </a:p>
          <a:p>
            <a:pPr marL="12700" algn="l" rtl="0" eaLnBrk="0">
              <a:lnSpc>
                <a:spcPts val="725"/>
              </a:lnSpc>
            </a:pPr>
            <a:r>
              <a:rPr sz="600" kern="0" spc="-10" dirty="0">
                <a:solidFill>
                  <a:srgbClr val="808080">
                    <a:alpha val="100000"/>
                  </a:srgbClr>
                </a:solidFill>
                <a:latin typeface="Noto Sans CJK JP" panose="020B0500000000000000" charset="-122"/>
                <a:ea typeface="Noto Sans CJK JP" panose="020B0500000000000000" charset="-122"/>
                <a:cs typeface="Noto Sans CJK JP" panose="020B0500000000000000" charset="-122"/>
              </a:rPr>
              <a:t>[</a:t>
            </a:r>
            <a:r>
              <a:rPr sz="6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此页面上无备注</a:t>
            </a:r>
            <a:r>
              <a:rPr sz="600" kern="0" spc="-10" dirty="0">
                <a:solidFill>
                  <a:srgbClr val="808080">
                    <a:alpha val="100000"/>
                  </a:srgbClr>
                </a:solidFill>
                <a:latin typeface="Noto Sans CJK JP" panose="020B0500000000000000" charset="-122"/>
                <a:ea typeface="Noto Sans CJK JP" panose="020B0500000000000000" charset="-122"/>
                <a:cs typeface="Noto Sans CJK JP" panose="020B0500000000000000" charset="-122"/>
              </a:rPr>
              <a:t>]</a:t>
            </a:r>
            <a:endParaRPr sz="600" dirty="0">
              <a:latin typeface="Noto Sans CJK JP" panose="020B0500000000000000" charset="-122"/>
              <a:ea typeface="Noto Sans CJK JP" panose="020B0500000000000000" charset="-122"/>
              <a:cs typeface="Noto Sans CJK JP" panose="020B0500000000000000" charset="-122"/>
            </a:endParaRPr>
          </a:p>
        </p:txBody>
      </p:sp>
      <p:sp>
        <p:nvSpPr>
          <p:cNvPr id="84" name="textbox 84"/>
          <p:cNvSpPr/>
          <p:nvPr/>
        </p:nvSpPr>
        <p:spPr>
          <a:xfrm>
            <a:off x="6018936" y="6359931"/>
            <a:ext cx="158115" cy="97790"/>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Noto Sans CJK JP" panose="020B0500000000000000" charset="-122"/>
              <a:ea typeface="Noto Sans CJK JP" panose="020B0500000000000000" charset="-122"/>
              <a:cs typeface="Noto Sans CJK JP" panose="020B0500000000000000" charset="-122"/>
            </a:endParaRPr>
          </a:p>
          <a:p>
            <a:pPr marL="12700" algn="l" rtl="0" eaLnBrk="0">
              <a:lnSpc>
                <a:spcPct val="79000"/>
              </a:lnSpc>
            </a:pPr>
            <a:r>
              <a:rPr sz="600" kern="0" spc="-3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a:t>
            </a:r>
            <a:r>
              <a:rPr sz="600" kern="0" spc="5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 </a:t>
            </a:r>
            <a:r>
              <a:rPr sz="600" kern="0" spc="-3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8</a:t>
            </a:r>
            <a:r>
              <a:rPr sz="600" kern="0" spc="6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 </a:t>
            </a:r>
            <a:r>
              <a:rPr sz="600" kern="0" spc="-3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a:t>
            </a:r>
            <a:endParaRPr sz="600" dirty="0">
              <a:latin typeface="Noto Sans CJK JP" panose="020B0500000000000000" charset="-122"/>
              <a:ea typeface="Noto Sans CJK JP" panose="020B0500000000000000" charset="-122"/>
              <a:cs typeface="Noto Sans CJK JP" panose="020B0500000000000000"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picture 86"/>
          <p:cNvPicPr>
            <a:picLocks noChangeAspect="1"/>
          </p:cNvPicPr>
          <p:nvPr/>
        </p:nvPicPr>
        <p:blipFill>
          <a:blip r:embed="rId1"/>
          <a:stretch>
            <a:fillRect/>
          </a:stretch>
        </p:blipFill>
        <p:spPr>
          <a:xfrm rot="21600000">
            <a:off x="127000" y="157477"/>
            <a:ext cx="9753600" cy="5425439"/>
          </a:xfrm>
          <a:prstGeom prst="rect">
            <a:avLst/>
          </a:prstGeom>
        </p:spPr>
      </p:pic>
      <p:graphicFrame>
        <p:nvGraphicFramePr>
          <p:cNvPr id="88" name="table 88"/>
          <p:cNvGraphicFramePr>
            <a:graphicFrameLocks noGrp="1"/>
          </p:cNvGraphicFramePr>
          <p:nvPr/>
        </p:nvGraphicFramePr>
        <p:xfrm>
          <a:off x="121920" y="121919"/>
          <a:ext cx="9763760" cy="5496560"/>
        </p:xfrm>
        <a:graphic>
          <a:graphicData uri="http://schemas.openxmlformats.org/drawingml/2006/table">
            <a:tbl>
              <a:tblPr/>
              <a:tblGrid>
                <a:gridCol w="7373619"/>
                <a:gridCol w="2390140"/>
              </a:tblGrid>
              <a:tr h="640080">
                <a:tc>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a:noFill/>
                    </a:lnR>
                    <a:lnT w="9525" cap="flat" cmpd="sng" algn="ctr">
                      <a:solidFill>
                        <a:srgbClr val="CCCCCC"/>
                      </a:solidFill>
                      <a:prstDash val="solid"/>
                      <a:round/>
                      <a:headEnd type="none" w="med" len="med"/>
                      <a:tailEnd type="none" w="med" len="med"/>
                    </a:lnT>
                    <a:lnB>
                      <a:noFill/>
                    </a:lnB>
                  </a:tcPr>
                </a:tc>
                <a:tc>
                  <a:txBody>
                    <a:bodyPr/>
                    <a:lstStyle/>
                    <a:p>
                      <a:pPr algn="l" rtl="0" eaLnBrk="0">
                        <a:lnSpc>
                          <a:spcPct val="147000"/>
                        </a:lnSpc>
                      </a:pPr>
                      <a:endParaRPr sz="1000" dirty="0">
                        <a:latin typeface="Noto Sans CJK JP" panose="020B0500000000000000" charset="-122"/>
                        <a:ea typeface="Noto Sans CJK JP" panose="020B0500000000000000" charset="-122"/>
                        <a:cs typeface="Noto Sans CJK JP" panose="020B0500000000000000" charset="-122"/>
                      </a:endParaRPr>
                    </a:p>
                    <a:p>
                      <a:pPr algn="l" rtl="0" eaLnBrk="0">
                        <a:lnSpc>
                          <a:spcPct val="7000"/>
                        </a:lnSpc>
                      </a:pPr>
                      <a:endParaRPr sz="100" dirty="0">
                        <a:latin typeface="Noto Sans CJK JP" panose="020B0500000000000000" charset="-122"/>
                        <a:ea typeface="Noto Sans CJK JP" panose="020B0500000000000000" charset="-122"/>
                        <a:cs typeface="Noto Sans CJK JP" panose="020B0500000000000000" charset="-122"/>
                      </a:endParaRPr>
                    </a:p>
                    <a:p>
                      <a:pPr marL="8255" algn="l" rtl="0" eaLnBrk="0">
                        <a:lnSpc>
                          <a:spcPts val="2030"/>
                        </a:lnSpc>
                      </a:pPr>
                      <a:r>
                        <a:rPr sz="1600" kern="0" spc="10" dirty="0">
                          <a:solidFill>
                            <a:srgbClr val="0000C9">
                              <a:alpha val="100000"/>
                            </a:srgbClr>
                          </a:solidFill>
                          <a:latin typeface="Noto Sans CJK JP" panose="020B0500000000000000" charset="-122"/>
                          <a:ea typeface="Noto Sans CJK JP" panose="020B0500000000000000" charset="-122"/>
                          <a:cs typeface="Noto Sans CJK JP" panose="020B0500000000000000" charset="-122"/>
                        </a:rPr>
                        <a:t>pfzer</a:t>
                      </a:r>
                      <a:endParaRPr sz="16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a:noFill/>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a:noFill/>
                    </a:lnB>
                  </a:tcPr>
                </a:tc>
              </a:tr>
              <a:tr h="4856480">
                <a:tc gridSpan="2">
                  <a:txBody>
                    <a:bodyPr/>
                    <a:lstStyle/>
                    <a:p>
                      <a:pPr algn="l" rtl="0" eaLnBrk="0">
                        <a:lnSpc>
                          <a:spcPct val="100000"/>
                        </a:lnSpc>
                      </a:pPr>
                      <a:endParaRPr sz="1000" dirty="0">
                        <a:latin typeface="Noto Sans CJK JP" panose="020B0500000000000000" charset="-122"/>
                        <a:ea typeface="Noto Sans CJK JP" panose="020B0500000000000000" charset="-122"/>
                        <a:cs typeface="Noto Sans CJK JP" panose="020B0500000000000000" charset="-122"/>
                      </a:endParaRPr>
                    </a:p>
                  </a:txBody>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a:noFill/>
                    </a:lnT>
                    <a:lnB w="9525" cap="flat" cmpd="sng" algn="ctr">
                      <a:solidFill>
                        <a:srgbClr val="CCCCCC"/>
                      </a:solidFill>
                      <a:prstDash val="solid"/>
                      <a:round/>
                      <a:headEnd type="none" w="med" len="med"/>
                      <a:tailEnd type="none" w="med" len="med"/>
                    </a:lnB>
                  </a:tcPr>
                </a:tc>
                <a:tc hMerge="1">
                  <a:tcPr marL="0" marR="0" marT="0" marB="0" vert="horz">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a:noFill/>
                    </a:lnT>
                    <a:lnB w="9525" cap="flat" cmpd="sng" algn="ctr">
                      <a:solidFill>
                        <a:srgbClr val="CCCCCC"/>
                      </a:solidFill>
                      <a:prstDash val="solid"/>
                      <a:round/>
                      <a:headEnd type="none" w="med" len="med"/>
                      <a:tailEnd type="none" w="med" len="med"/>
                    </a:lnB>
                  </a:tcPr>
                </a:tc>
              </a:tr>
            </a:tbl>
          </a:graphicData>
        </a:graphic>
      </p:graphicFrame>
      <p:pic>
        <p:nvPicPr>
          <p:cNvPr id="90" name="picture 90"/>
          <p:cNvPicPr>
            <a:picLocks noChangeAspect="1"/>
          </p:cNvPicPr>
          <p:nvPr/>
        </p:nvPicPr>
        <p:blipFill>
          <a:blip r:embed="rId2"/>
          <a:stretch>
            <a:fillRect/>
          </a:stretch>
        </p:blipFill>
        <p:spPr>
          <a:xfrm rot="21600000">
            <a:off x="736600" y="919479"/>
            <a:ext cx="8534400" cy="3901440"/>
          </a:xfrm>
          <a:prstGeom prst="rect">
            <a:avLst/>
          </a:prstGeom>
        </p:spPr>
      </p:pic>
      <p:pic>
        <p:nvPicPr>
          <p:cNvPr id="92" name="picture 92"/>
          <p:cNvPicPr>
            <a:picLocks noChangeAspect="1"/>
          </p:cNvPicPr>
          <p:nvPr/>
        </p:nvPicPr>
        <p:blipFill>
          <a:blip r:embed="rId3"/>
          <a:stretch>
            <a:fillRect/>
          </a:stretch>
        </p:blipFill>
        <p:spPr>
          <a:xfrm rot="21600000">
            <a:off x="7192670" y="278086"/>
            <a:ext cx="294393" cy="293917"/>
          </a:xfrm>
          <a:prstGeom prst="rect">
            <a:avLst/>
          </a:prstGeom>
        </p:spPr>
      </p:pic>
      <p:sp>
        <p:nvSpPr>
          <p:cNvPr id="94" name="textbox 94"/>
          <p:cNvSpPr/>
          <p:nvPr/>
        </p:nvSpPr>
        <p:spPr>
          <a:xfrm>
            <a:off x="119100" y="5679795"/>
            <a:ext cx="596900" cy="118110"/>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Noto Sans CJK JP" panose="020B0500000000000000" charset="-122"/>
              <a:ea typeface="Noto Sans CJK JP" panose="020B0500000000000000" charset="-122"/>
              <a:cs typeface="Noto Sans CJK JP" panose="020B0500000000000000" charset="-122"/>
            </a:endParaRPr>
          </a:p>
          <a:p>
            <a:pPr marL="12700" algn="l" rtl="0" eaLnBrk="0">
              <a:lnSpc>
                <a:spcPts val="725"/>
              </a:lnSpc>
            </a:pPr>
            <a:r>
              <a:rPr sz="600" kern="0" spc="-10" dirty="0">
                <a:solidFill>
                  <a:srgbClr val="808080">
                    <a:alpha val="100000"/>
                  </a:srgbClr>
                </a:solidFill>
                <a:latin typeface="Noto Sans CJK JP" panose="020B0500000000000000" charset="-122"/>
                <a:ea typeface="Noto Sans CJK JP" panose="020B0500000000000000" charset="-122"/>
                <a:cs typeface="Noto Sans CJK JP" panose="020B0500000000000000" charset="-122"/>
              </a:rPr>
              <a:t>[</a:t>
            </a:r>
            <a:r>
              <a:rPr sz="600" kern="0" spc="-10" dirty="0">
                <a:solidFill>
                  <a:srgbClr val="000000">
                    <a:alpha val="100000"/>
                  </a:srgbClr>
                </a:solidFill>
                <a:latin typeface="Noto Sans CJK JP" panose="020B0500000000000000" charset="-122"/>
                <a:ea typeface="Noto Sans CJK JP" panose="020B0500000000000000" charset="-122"/>
                <a:cs typeface="Noto Sans CJK JP" panose="020B0500000000000000" charset="-122"/>
              </a:rPr>
              <a:t>此页面上无备注</a:t>
            </a:r>
            <a:r>
              <a:rPr sz="600" kern="0" spc="-10" dirty="0">
                <a:solidFill>
                  <a:srgbClr val="808080">
                    <a:alpha val="100000"/>
                  </a:srgbClr>
                </a:solidFill>
                <a:latin typeface="Noto Sans CJK JP" panose="020B0500000000000000" charset="-122"/>
                <a:ea typeface="Noto Sans CJK JP" panose="020B0500000000000000" charset="-122"/>
                <a:cs typeface="Noto Sans CJK JP" panose="020B0500000000000000" charset="-122"/>
              </a:rPr>
              <a:t>]</a:t>
            </a:r>
            <a:endParaRPr sz="600" dirty="0">
              <a:latin typeface="Noto Sans CJK JP" panose="020B0500000000000000" charset="-122"/>
              <a:ea typeface="Noto Sans CJK JP" panose="020B0500000000000000" charset="-122"/>
              <a:cs typeface="Noto Sans CJK JP" panose="020B0500000000000000" charset="-122"/>
            </a:endParaRPr>
          </a:p>
        </p:txBody>
      </p:sp>
      <p:sp>
        <p:nvSpPr>
          <p:cNvPr id="96" name="textbox 96"/>
          <p:cNvSpPr/>
          <p:nvPr/>
        </p:nvSpPr>
        <p:spPr>
          <a:xfrm>
            <a:off x="6018936" y="6359931"/>
            <a:ext cx="158115" cy="97790"/>
          </a:xfrm>
          <a:prstGeom prst="rect">
            <a:avLst/>
          </a:prstGeom>
          <a:noFill/>
          <a:ln w="0" cap="flat">
            <a:noFill/>
            <a:prstDash val="solid"/>
            <a:miter lim="0"/>
          </a:ln>
        </p:spPr>
        <p:txBody>
          <a:bodyPr vert="horz" wrap="square" lIns="0" tIns="0" rIns="0" bIns="0"/>
          <a:lstStyle/>
          <a:p>
            <a:pPr algn="l" rtl="0" eaLnBrk="0">
              <a:lnSpc>
                <a:spcPct val="83000"/>
              </a:lnSpc>
            </a:pPr>
            <a:endParaRPr sz="100" dirty="0">
              <a:latin typeface="Noto Sans CJK JP" panose="020B0500000000000000" charset="-122"/>
              <a:ea typeface="Noto Sans CJK JP" panose="020B0500000000000000" charset="-122"/>
              <a:cs typeface="Noto Sans CJK JP" panose="020B0500000000000000" charset="-122"/>
            </a:endParaRPr>
          </a:p>
          <a:p>
            <a:pPr marL="12700" algn="l" rtl="0" eaLnBrk="0">
              <a:lnSpc>
                <a:spcPct val="79000"/>
              </a:lnSpc>
            </a:pPr>
            <a:r>
              <a:rPr sz="600" kern="0" spc="-3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a:t>
            </a:r>
            <a:r>
              <a:rPr sz="600" kern="0" spc="5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 </a:t>
            </a:r>
            <a:r>
              <a:rPr sz="600" kern="0" spc="-3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9</a:t>
            </a:r>
            <a:r>
              <a:rPr sz="600" kern="0" spc="6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 </a:t>
            </a:r>
            <a:r>
              <a:rPr sz="600" kern="0" spc="-30" dirty="0">
                <a:solidFill>
                  <a:srgbClr val="4D4D4D">
                    <a:alpha val="100000"/>
                  </a:srgbClr>
                </a:solidFill>
                <a:latin typeface="Noto Sans CJK JP" panose="020B0500000000000000" charset="-122"/>
                <a:ea typeface="Noto Sans CJK JP" panose="020B0500000000000000" charset="-122"/>
                <a:cs typeface="Noto Sans CJK JP" panose="020B0500000000000000" charset="-122"/>
              </a:rPr>
              <a:t>-</a:t>
            </a:r>
            <a:endParaRPr sz="600" dirty="0">
              <a:latin typeface="Noto Sans CJK JP" panose="020B0500000000000000" charset="-122"/>
              <a:ea typeface="Noto Sans CJK JP" panose="020B0500000000000000" charset="-122"/>
              <a:cs typeface="Noto Sans CJK JP" panose="020B0500000000000000" charset="-122"/>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satMod val="110000"/>
                <a:lumMod val="105000"/>
                <a:tint val="67000"/>
              </a:schemeClr>
            </a:gs>
            <a:gs pos="50000">
              <a:schemeClr val="phClr">
                <a:lumMod val="105000"/>
                <a:satMod val="103000"/>
                <a:tint val="73000"/>
              </a:schemeClr>
            </a:gs>
            <a:gs pos="100000">
              <a:schemeClr val="phClr">
                <a:satMod val="105000"/>
                <a:lumMod val="109000"/>
                <a:tint val="81000"/>
              </a:schemeClr>
            </a:gs>
          </a:gsLst>
          <a:lin ang="5400000" scaled="0"/>
        </a:gradFill>
        <a:gradFill rotWithShape="1">
          <a:gsLst>
            <a:gs pos="0">
              <a:schemeClr val="phClr">
                <a:satMod val="103000"/>
                <a:lumMod val="102000"/>
                <a:shade val="94000"/>
              </a:schemeClr>
            </a:gs>
            <a:gs pos="50000">
              <a:schemeClr val="phClr">
                <a:lumMod val="110000"/>
                <a:satMod val="100000"/>
                <a:tint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10944</Words>
  <Application>WPS 演示</Application>
  <PresentationFormat/>
  <Paragraphs>2038</Paragraphs>
  <Slides>26</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26</vt:i4>
      </vt:variant>
    </vt:vector>
  </HeadingPairs>
  <TitlesOfParts>
    <vt:vector size="40" baseType="lpstr">
      <vt:lpstr>Arial</vt:lpstr>
      <vt:lpstr>宋体</vt:lpstr>
      <vt:lpstr>Wingdings</vt:lpstr>
      <vt:lpstr>DejaVu Sans</vt:lpstr>
      <vt:lpstr>Noto Sans CJK JP</vt:lpstr>
      <vt:lpstr>DejaVu Sans</vt:lpstr>
      <vt:lpstr>微软雅黑</vt:lpstr>
      <vt:lpstr>方正黑体_GBK</vt:lpstr>
      <vt:lpstr>宋体</vt:lpstr>
      <vt:lpstr>Arial Unicode MS</vt:lpstr>
      <vt:lpstr>Calibri</vt:lpstr>
      <vt:lpstr>方正书宋_GBK</vt:lpstr>
      <vt:lpstr>Noto Sans Symbols2</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1122yufang-liu</cp:lastModifiedBy>
  <cp:revision>5</cp:revision>
  <dcterms:created xsi:type="dcterms:W3CDTF">2025-10-27T14:00:45Z</dcterms:created>
  <dcterms:modified xsi:type="dcterms:W3CDTF">2025-10-27T14:00:45Z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O">
    <vt:lpwstr>wqlLaW5nc29mdCBQREYgdG8gV1BTIDEwMA</vt:lpwstr>
  </property>
  <property fmtid="{D5CDD505-2E9C-101B-9397-08002B2CF9AE}" pid="3" name="Created">
    <vt:filetime>2025-10-28T05:22:17Z</vt:filetime>
  </property>
  <property fmtid="{D5CDD505-2E9C-101B-9397-08002B2CF9AE}" pid="4" name="ICV">
    <vt:lpwstr>35414FBED551D6723773FF687F71A1EB_42</vt:lpwstr>
  </property>
  <property fmtid="{D5CDD505-2E9C-101B-9397-08002B2CF9AE}" pid="5" name="KSOProductBuildVer">
    <vt:lpwstr>2052-12.8.2.1119</vt:lpwstr>
  </property>
</Properties>
</file>